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9" r:id="rId1"/>
  </p:sldMasterIdLst>
  <p:notesMasterIdLst>
    <p:notesMasterId r:id="rId13"/>
  </p:notesMasterIdLst>
  <p:sldIdLst>
    <p:sldId id="290" r:id="rId2"/>
    <p:sldId id="279" r:id="rId3"/>
    <p:sldId id="292" r:id="rId4"/>
    <p:sldId id="293" r:id="rId5"/>
    <p:sldId id="283" r:id="rId6"/>
    <p:sldId id="284" r:id="rId7"/>
    <p:sldId id="285" r:id="rId8"/>
    <p:sldId id="286" r:id="rId9"/>
    <p:sldId id="281" r:id="rId10"/>
    <p:sldId id="280" r:id="rId11"/>
    <p:sldId id="288" r:id="rId12"/>
  </p:sldIdLst>
  <p:sldSz cx="1079976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990000"/>
    <a:srgbClr val="6AF688"/>
    <a:srgbClr val="FDF9ED"/>
    <a:srgbClr val="FCF5E0"/>
    <a:srgbClr val="D39285"/>
    <a:srgbClr val="FCF7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8" autoAdjust="0"/>
    <p:restoredTop sz="87469" autoAdjust="0"/>
  </p:normalViewPr>
  <p:slideViewPr>
    <p:cSldViewPr snapToGrid="0">
      <p:cViewPr varScale="1">
        <p:scale>
          <a:sx n="61" d="100"/>
          <a:sy n="61" d="100"/>
        </p:scale>
        <p:origin x="-480" y="-84"/>
      </p:cViewPr>
      <p:guideLst>
        <p:guide orient="horz" pos="238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BECC5-FC89-445C-B934-1927FEA7F466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</dgm:pt>
    <dgm:pt modelId="{323F9304-024F-428B-AC75-646DE1D85182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внимания, памяти и наблюдательности</a:t>
          </a:r>
          <a:endParaRPr lang="ru-RU" sz="1800" dirty="0"/>
        </a:p>
      </dgm:t>
    </dgm:pt>
    <dgm:pt modelId="{4F2E5D99-E99D-4C5C-94B2-5FD3F6C2EC73}" type="parTrans" cxnId="{BF0518A7-989F-4B45-9398-3CF686830209}">
      <dgm:prSet/>
      <dgm:spPr/>
      <dgm:t>
        <a:bodyPr/>
        <a:lstStyle/>
        <a:p>
          <a:endParaRPr lang="ru-RU"/>
        </a:p>
      </dgm:t>
    </dgm:pt>
    <dgm:pt modelId="{E2A4EB95-3642-47ED-BF11-85E329AC03CD}" type="sibTrans" cxnId="{BF0518A7-989F-4B45-9398-3CF686830209}">
      <dgm:prSet/>
      <dgm:spPr/>
      <dgm:t>
        <a:bodyPr/>
        <a:lstStyle/>
        <a:p>
          <a:endParaRPr lang="ru-RU"/>
        </a:p>
      </dgm:t>
    </dgm:pt>
    <dgm:pt modelId="{DF1A5506-DB48-4980-AD10-D11C31A10A89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творческого воображения, фантазии и художественного вкуса</a:t>
          </a:r>
        </a:p>
        <a:p>
          <a:endParaRPr lang="ru-RU" sz="1800" dirty="0"/>
        </a:p>
      </dgm:t>
    </dgm:pt>
    <dgm:pt modelId="{FC3F803C-FD65-41F0-B93A-3C887CC557DF}" type="parTrans" cxnId="{9F1DB014-967F-4909-B055-30602FFF22BD}">
      <dgm:prSet/>
      <dgm:spPr/>
      <dgm:t>
        <a:bodyPr/>
        <a:lstStyle/>
        <a:p>
          <a:endParaRPr lang="ru-RU"/>
        </a:p>
      </dgm:t>
    </dgm:pt>
    <dgm:pt modelId="{ACF8BD6E-8E50-4EE8-A44F-0C3477239521}" type="sibTrans" cxnId="{9F1DB014-967F-4909-B055-30602FFF22BD}">
      <dgm:prSet/>
      <dgm:spPr/>
      <dgm:t>
        <a:bodyPr/>
        <a:lstStyle/>
        <a:p>
          <a:endParaRPr lang="ru-RU"/>
        </a:p>
      </dgm:t>
    </dgm:pt>
    <dgm:pt modelId="{CB041D5A-F3B6-4DB2-808F-BB9E8A28DD56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 усидчивости и аккуратности</a:t>
          </a:r>
          <a:endParaRPr lang="ru-RU" sz="1800" dirty="0"/>
        </a:p>
      </dgm:t>
    </dgm:pt>
    <dgm:pt modelId="{1E2D51C0-FAC6-46A4-AD97-A3DCFB920278}" type="parTrans" cxnId="{85B07E50-C6D6-4295-8DB6-14E62EB68F4C}">
      <dgm:prSet/>
      <dgm:spPr/>
      <dgm:t>
        <a:bodyPr/>
        <a:lstStyle/>
        <a:p>
          <a:endParaRPr lang="ru-RU"/>
        </a:p>
      </dgm:t>
    </dgm:pt>
    <dgm:pt modelId="{36D509C5-0B94-4E95-8AA2-1C3855AE63E2}" type="sibTrans" cxnId="{85B07E50-C6D6-4295-8DB6-14E62EB68F4C}">
      <dgm:prSet/>
      <dgm:spPr/>
      <dgm:t>
        <a:bodyPr/>
        <a:lstStyle/>
        <a:p>
          <a:endParaRPr lang="ru-RU"/>
        </a:p>
      </dgm:t>
    </dgm:pt>
    <dgm:pt modelId="{E2874A78-93E7-45CC-A240-6B96CC6AC291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ln>
                <a:noFill/>
              </a:ln>
              <a:solidFill>
                <a:schemeClr val="dk1"/>
              </a:solidFill>
              <a:effectLst>
                <a:outerShdw blurRad="50800" dist="50800" sx="1000" sy="1000" algn="ctr" rotWithShape="0">
                  <a:srgbClr val="000000">
                    <a:alpha val="96000"/>
                  </a:srgbClr>
                </a:outerShdw>
              </a:effectLst>
            </a:rPr>
            <a:t>Повышение уровня художественно-творческих способностей и эстетического развития детей</a:t>
          </a:r>
          <a:endParaRPr lang="ru-RU" sz="2000" b="1" dirty="0">
            <a:ln>
              <a:noFill/>
            </a:ln>
            <a:solidFill>
              <a:schemeClr val="dk1"/>
            </a:solidFill>
            <a:effectLst>
              <a:outerShdw blurRad="50800" dist="50800" sx="1000" sy="1000" algn="ctr" rotWithShape="0">
                <a:srgbClr val="000000">
                  <a:alpha val="96000"/>
                </a:srgbClr>
              </a:outerShdw>
            </a:effectLst>
          </a:endParaRPr>
        </a:p>
      </dgm:t>
    </dgm:pt>
    <dgm:pt modelId="{EAEB0EF2-48B1-4478-8A24-F8DED5C03A3E}" type="parTrans" cxnId="{5B679115-C037-48D4-BF8B-3BCB50D9BEAB}">
      <dgm:prSet/>
      <dgm:spPr/>
      <dgm:t>
        <a:bodyPr/>
        <a:lstStyle/>
        <a:p>
          <a:endParaRPr lang="ru-RU"/>
        </a:p>
      </dgm:t>
    </dgm:pt>
    <dgm:pt modelId="{CB844D9D-601D-4911-A641-5496A4B08010}" type="sibTrans" cxnId="{5B679115-C037-48D4-BF8B-3BCB50D9BEAB}">
      <dgm:prSet/>
      <dgm:spPr/>
      <dgm:t>
        <a:bodyPr/>
        <a:lstStyle/>
        <a:p>
          <a:endParaRPr lang="ru-RU"/>
        </a:p>
      </dgm:t>
    </dgm:pt>
    <dgm:pt modelId="{CD5B7B41-CC41-4B44-98C9-48F6FB3F7DF8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глазомера и мелкой моторики рук</a:t>
          </a:r>
          <a:endParaRPr lang="ru-RU" sz="1800" dirty="0"/>
        </a:p>
      </dgm:t>
    </dgm:pt>
    <dgm:pt modelId="{61C0BE96-C9EF-4648-9A9A-FFACA5B41F8D}" type="parTrans" cxnId="{29659675-5656-4A51-A878-AAB6A8224956}">
      <dgm:prSet/>
      <dgm:spPr/>
      <dgm:t>
        <a:bodyPr/>
        <a:lstStyle/>
        <a:p>
          <a:endParaRPr lang="ru-RU"/>
        </a:p>
      </dgm:t>
    </dgm:pt>
    <dgm:pt modelId="{5E5C55C6-C35A-4A1A-B1B1-D8657BD21E7B}" type="sibTrans" cxnId="{29659675-5656-4A51-A878-AAB6A8224956}">
      <dgm:prSet/>
      <dgm:spPr/>
      <dgm:t>
        <a:bodyPr/>
        <a:lstStyle/>
        <a:p>
          <a:endParaRPr lang="ru-RU"/>
        </a:p>
      </dgm:t>
    </dgm:pt>
    <dgm:pt modelId="{E95C393D-E5F0-405E-A5EB-3E2A8CF7D601}">
      <dgm:prSet custT="1"/>
      <dgm:spPr/>
      <dgm:t>
        <a:bodyPr/>
        <a:lstStyle/>
        <a:p>
          <a:r>
            <a:rPr lang="ru-RU" sz="1800" b="1" dirty="0" smtClean="0"/>
            <a:t>К нам скорее ты спеши, наше дело для души!</a:t>
          </a:r>
          <a:endParaRPr lang="ru-RU" sz="1800" b="1" dirty="0"/>
        </a:p>
      </dgm:t>
    </dgm:pt>
    <dgm:pt modelId="{FF9F79F6-FC12-40CA-BAD2-197939D60254}" type="parTrans" cxnId="{2762E11E-2C22-49CB-9A7E-E4F5DBEFD6FD}">
      <dgm:prSet/>
      <dgm:spPr/>
      <dgm:t>
        <a:bodyPr/>
        <a:lstStyle/>
        <a:p>
          <a:endParaRPr lang="ru-RU"/>
        </a:p>
      </dgm:t>
    </dgm:pt>
    <dgm:pt modelId="{ADAE6416-CEFE-4DD3-A2D6-DD9665D34E7F}" type="sibTrans" cxnId="{2762E11E-2C22-49CB-9A7E-E4F5DBEFD6FD}">
      <dgm:prSet/>
      <dgm:spPr/>
      <dgm:t>
        <a:bodyPr/>
        <a:lstStyle/>
        <a:p>
          <a:endParaRPr lang="ru-RU"/>
        </a:p>
      </dgm:t>
    </dgm:pt>
    <dgm:pt modelId="{8A44BDDF-2CF8-4C22-96E7-BF9F7C81D2A3}" type="pres">
      <dgm:prSet presAssocID="{754BECC5-FC89-445C-B934-1927FEA7F466}" presName="Name0" presStyleCnt="0">
        <dgm:presLayoutVars>
          <dgm:dir/>
          <dgm:resizeHandles val="exact"/>
        </dgm:presLayoutVars>
      </dgm:prSet>
      <dgm:spPr/>
    </dgm:pt>
    <dgm:pt modelId="{D1B06752-E8D2-4F97-A283-8A224D9C1A02}" type="pres">
      <dgm:prSet presAssocID="{754BECC5-FC89-445C-B934-1927FEA7F466}" presName="vNodes" presStyleCnt="0"/>
      <dgm:spPr/>
    </dgm:pt>
    <dgm:pt modelId="{BA8CBF79-D1AB-4C75-9623-588F6D23511F}" type="pres">
      <dgm:prSet presAssocID="{323F9304-024F-428B-AC75-646DE1D85182}" presName="node" presStyleLbl="node1" presStyleIdx="0" presStyleCnt="6" custScaleX="1275130" custScaleY="145909" custLinFactNeighborX="64214" custLinFactNeighborY="-98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379E7-CF5A-44A6-8FC3-06458F6BD00F}" type="pres">
      <dgm:prSet presAssocID="{E2A4EB95-3642-47ED-BF11-85E329AC03CD}" presName="spacerT" presStyleCnt="0"/>
      <dgm:spPr/>
    </dgm:pt>
    <dgm:pt modelId="{0FC904DD-F369-4D84-9A18-E424691546F5}" type="pres">
      <dgm:prSet presAssocID="{E2A4EB95-3642-47ED-BF11-85E329AC03C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0E492-8FF9-4A40-8318-A02EAF6D4EA7}" type="pres">
      <dgm:prSet presAssocID="{E2A4EB95-3642-47ED-BF11-85E329AC03CD}" presName="spacerB" presStyleCnt="0"/>
      <dgm:spPr/>
    </dgm:pt>
    <dgm:pt modelId="{E1D7021A-C55E-4D9F-B6E7-E231CD4D2EF7}" type="pres">
      <dgm:prSet presAssocID="{DF1A5506-DB48-4980-AD10-D11C31A10A89}" presName="node" presStyleLbl="node1" presStyleIdx="1" presStyleCnt="6" custScaleX="1287501" custScaleY="188241" custLinFactX="-83884" custLinFactY="-1141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833D8-CE14-4E80-BEAF-B9DC8BC3BCB9}" type="pres">
      <dgm:prSet presAssocID="{ACF8BD6E-8E50-4EE8-A44F-0C3477239521}" presName="spacerT" presStyleCnt="0"/>
      <dgm:spPr/>
    </dgm:pt>
    <dgm:pt modelId="{C7D7F5BA-9E02-4E29-B955-DF637FF7921A}" type="pres">
      <dgm:prSet presAssocID="{ACF8BD6E-8E50-4EE8-A44F-0C347723952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A8A6815-B6AA-4F3E-8E1D-B24351D8A77F}" type="pres">
      <dgm:prSet presAssocID="{ACF8BD6E-8E50-4EE8-A44F-0C3477239521}" presName="spacerB" presStyleCnt="0"/>
      <dgm:spPr/>
    </dgm:pt>
    <dgm:pt modelId="{8B66975E-E8ED-4763-A4D3-B27133D8FC3D}" type="pres">
      <dgm:prSet presAssocID="{CB041D5A-F3B6-4DB2-808F-BB9E8A28DD56}" presName="node" presStyleLbl="node1" presStyleIdx="2" presStyleCnt="6" custScaleX="1130021" custLinFactNeighborX="-23828" custLinFactNeighborY="-9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D699-D9B4-4DC3-9847-BB8E930795F9}" type="pres">
      <dgm:prSet presAssocID="{36D509C5-0B94-4E95-8AA2-1C3855AE63E2}" presName="spacerT" presStyleCnt="0"/>
      <dgm:spPr/>
    </dgm:pt>
    <dgm:pt modelId="{08863F9D-5EB9-458B-BE26-E184ADB0F55B}" type="pres">
      <dgm:prSet presAssocID="{36D509C5-0B94-4E95-8AA2-1C3855AE63E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D9A547F-6A75-4600-833F-02A7250581C1}" type="pres">
      <dgm:prSet presAssocID="{36D509C5-0B94-4E95-8AA2-1C3855AE63E2}" presName="spacerB" presStyleCnt="0"/>
      <dgm:spPr/>
    </dgm:pt>
    <dgm:pt modelId="{B04955F9-B31A-42DA-8C8D-1C72077A1089}" type="pres">
      <dgm:prSet presAssocID="{CD5B7B41-CC41-4B44-98C9-48F6FB3F7DF8}" presName="node" presStyleLbl="node1" presStyleIdx="3" presStyleCnt="6" custScaleX="1210494" custLinFactNeighborX="-5716" custLinFactNeighborY="65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C82D3-45B4-4615-91A9-D6F192C8F382}" type="pres">
      <dgm:prSet presAssocID="{5E5C55C6-C35A-4A1A-B1B1-D8657BD21E7B}" presName="spacerT" presStyleCnt="0"/>
      <dgm:spPr/>
    </dgm:pt>
    <dgm:pt modelId="{3587B892-DDE4-4B01-9371-33969E0CB1F2}" type="pres">
      <dgm:prSet presAssocID="{5E5C55C6-C35A-4A1A-B1B1-D8657BD21E7B}" presName="sibTrans" presStyleLbl="sibTrans2D1" presStyleIdx="3" presStyleCnt="5" custFlipVert="0" custFlipHor="0" custScaleX="75929" custScaleY="64291" custLinFactY="-100000" custLinFactNeighborX="3814" custLinFactNeighborY="-103124"/>
      <dgm:spPr/>
      <dgm:t>
        <a:bodyPr/>
        <a:lstStyle/>
        <a:p>
          <a:endParaRPr lang="ru-RU"/>
        </a:p>
      </dgm:t>
    </dgm:pt>
    <dgm:pt modelId="{AE9AA96B-3433-45E7-BB13-25A1EE77A053}" type="pres">
      <dgm:prSet presAssocID="{5E5C55C6-C35A-4A1A-B1B1-D8657BD21E7B}" presName="spacerB" presStyleCnt="0"/>
      <dgm:spPr/>
    </dgm:pt>
    <dgm:pt modelId="{688A9E6D-379F-455A-BD67-BB3D5AA7B63C}" type="pres">
      <dgm:prSet presAssocID="{E95C393D-E5F0-405E-A5EB-3E2A8CF7D601}" presName="node" presStyleLbl="node1" presStyleIdx="4" presStyleCnt="6" custScaleX="1349682" custScaleY="132053" custLinFactNeighborX="50886" custLinFactNeighborY="5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03EFF-A5CE-43C6-88BA-B3145E544127}" type="pres">
      <dgm:prSet presAssocID="{754BECC5-FC89-445C-B934-1927FEA7F466}" presName="sibTransLast" presStyleLbl="sibTrans2D1" presStyleIdx="4" presStyleCnt="5" custScaleX="2000000" custScaleY="209208" custLinFactX="-1300000" custLinFactNeighborX="-1365223" custLinFactNeighborY="69777"/>
      <dgm:spPr/>
      <dgm:t>
        <a:bodyPr/>
        <a:lstStyle/>
        <a:p>
          <a:endParaRPr lang="ru-RU"/>
        </a:p>
      </dgm:t>
    </dgm:pt>
    <dgm:pt modelId="{08E899EC-DAF3-44C5-BCCA-89B0DF41B810}" type="pres">
      <dgm:prSet presAssocID="{754BECC5-FC89-445C-B934-1927FEA7F46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DDC744B-6E88-4715-8DBD-26C0ABC976D7}" type="pres">
      <dgm:prSet presAssocID="{754BECC5-FC89-445C-B934-1927FEA7F466}" presName="lastNode" presStyleLbl="node1" presStyleIdx="5" presStyleCnt="6" custScaleX="354643" custScaleY="391773" custLinFactNeighborX="65039" custLinFactNeighborY="-9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75553-307C-48D4-A254-3ABB70621F1C}" type="presOf" srcId="{ADAE6416-CEFE-4DD3-A2D6-DD9665D34E7F}" destId="{3D403EFF-A5CE-43C6-88BA-B3145E544127}" srcOrd="0" destOrd="0" presId="urn:microsoft.com/office/officeart/2005/8/layout/equation2"/>
    <dgm:cxn modelId="{0D9F2228-F1A8-46E9-9ECA-36D75150CC37}" type="presOf" srcId="{5E5C55C6-C35A-4A1A-B1B1-D8657BD21E7B}" destId="{3587B892-DDE4-4B01-9371-33969E0CB1F2}" srcOrd="0" destOrd="0" presId="urn:microsoft.com/office/officeart/2005/8/layout/equation2"/>
    <dgm:cxn modelId="{B66E18F6-2BA2-497C-8F0F-9E20D333F7B6}" type="presOf" srcId="{ACF8BD6E-8E50-4EE8-A44F-0C3477239521}" destId="{C7D7F5BA-9E02-4E29-B955-DF637FF7921A}" srcOrd="0" destOrd="0" presId="urn:microsoft.com/office/officeart/2005/8/layout/equation2"/>
    <dgm:cxn modelId="{9F1DB014-967F-4909-B055-30602FFF22BD}" srcId="{754BECC5-FC89-445C-B934-1927FEA7F466}" destId="{DF1A5506-DB48-4980-AD10-D11C31A10A89}" srcOrd="1" destOrd="0" parTransId="{FC3F803C-FD65-41F0-B93A-3C887CC557DF}" sibTransId="{ACF8BD6E-8E50-4EE8-A44F-0C3477239521}"/>
    <dgm:cxn modelId="{E00B674B-8E13-4081-9395-4632FF62CA68}" type="presOf" srcId="{323F9304-024F-428B-AC75-646DE1D85182}" destId="{BA8CBF79-D1AB-4C75-9623-588F6D23511F}" srcOrd="0" destOrd="0" presId="urn:microsoft.com/office/officeart/2005/8/layout/equation2"/>
    <dgm:cxn modelId="{3BC7991A-2777-496F-AB51-6A6C172CBDD8}" type="presOf" srcId="{CB041D5A-F3B6-4DB2-808F-BB9E8A28DD56}" destId="{8B66975E-E8ED-4763-A4D3-B27133D8FC3D}" srcOrd="0" destOrd="0" presId="urn:microsoft.com/office/officeart/2005/8/layout/equation2"/>
    <dgm:cxn modelId="{B995EE6F-5024-42A2-A81B-BF7457D68881}" type="presOf" srcId="{DF1A5506-DB48-4980-AD10-D11C31A10A89}" destId="{E1D7021A-C55E-4D9F-B6E7-E231CD4D2EF7}" srcOrd="0" destOrd="0" presId="urn:microsoft.com/office/officeart/2005/8/layout/equation2"/>
    <dgm:cxn modelId="{EDF445F5-616C-4F67-B8A8-98530A0BCDA1}" type="presOf" srcId="{E2A4EB95-3642-47ED-BF11-85E329AC03CD}" destId="{0FC904DD-F369-4D84-9A18-E424691546F5}" srcOrd="0" destOrd="0" presId="urn:microsoft.com/office/officeart/2005/8/layout/equation2"/>
    <dgm:cxn modelId="{4BADA676-52A2-433F-BDAA-8B77EA8C33F9}" type="presOf" srcId="{ADAE6416-CEFE-4DD3-A2D6-DD9665D34E7F}" destId="{08E899EC-DAF3-44C5-BCCA-89B0DF41B810}" srcOrd="1" destOrd="0" presId="urn:microsoft.com/office/officeart/2005/8/layout/equation2"/>
    <dgm:cxn modelId="{7F8582A2-E0DD-4DA2-94F4-CA0028D62B8A}" type="presOf" srcId="{754BECC5-FC89-445C-B934-1927FEA7F466}" destId="{8A44BDDF-2CF8-4C22-96E7-BF9F7C81D2A3}" srcOrd="0" destOrd="0" presId="urn:microsoft.com/office/officeart/2005/8/layout/equation2"/>
    <dgm:cxn modelId="{5B679115-C037-48D4-BF8B-3BCB50D9BEAB}" srcId="{754BECC5-FC89-445C-B934-1927FEA7F466}" destId="{E2874A78-93E7-45CC-A240-6B96CC6AC291}" srcOrd="5" destOrd="0" parTransId="{EAEB0EF2-48B1-4478-8A24-F8DED5C03A3E}" sibTransId="{CB844D9D-601D-4911-A641-5496A4B08010}"/>
    <dgm:cxn modelId="{BF0518A7-989F-4B45-9398-3CF686830209}" srcId="{754BECC5-FC89-445C-B934-1927FEA7F466}" destId="{323F9304-024F-428B-AC75-646DE1D85182}" srcOrd="0" destOrd="0" parTransId="{4F2E5D99-E99D-4C5C-94B2-5FD3F6C2EC73}" sibTransId="{E2A4EB95-3642-47ED-BF11-85E329AC03CD}"/>
    <dgm:cxn modelId="{0410B809-C619-4D61-B85F-AE29CEA88A8D}" type="presOf" srcId="{36D509C5-0B94-4E95-8AA2-1C3855AE63E2}" destId="{08863F9D-5EB9-458B-BE26-E184ADB0F55B}" srcOrd="0" destOrd="0" presId="urn:microsoft.com/office/officeart/2005/8/layout/equation2"/>
    <dgm:cxn modelId="{29659675-5656-4A51-A878-AAB6A8224956}" srcId="{754BECC5-FC89-445C-B934-1927FEA7F466}" destId="{CD5B7B41-CC41-4B44-98C9-48F6FB3F7DF8}" srcOrd="3" destOrd="0" parTransId="{61C0BE96-C9EF-4648-9A9A-FFACA5B41F8D}" sibTransId="{5E5C55C6-C35A-4A1A-B1B1-D8657BD21E7B}"/>
    <dgm:cxn modelId="{AC119524-707A-4A76-8924-275FA868BC45}" type="presOf" srcId="{E2874A78-93E7-45CC-A240-6B96CC6AC291}" destId="{0DDC744B-6E88-4715-8DBD-26C0ABC976D7}" srcOrd="0" destOrd="0" presId="urn:microsoft.com/office/officeart/2005/8/layout/equation2"/>
    <dgm:cxn modelId="{2762E11E-2C22-49CB-9A7E-E4F5DBEFD6FD}" srcId="{754BECC5-FC89-445C-B934-1927FEA7F466}" destId="{E95C393D-E5F0-405E-A5EB-3E2A8CF7D601}" srcOrd="4" destOrd="0" parTransId="{FF9F79F6-FC12-40CA-BAD2-197939D60254}" sibTransId="{ADAE6416-CEFE-4DD3-A2D6-DD9665D34E7F}"/>
    <dgm:cxn modelId="{85B07E50-C6D6-4295-8DB6-14E62EB68F4C}" srcId="{754BECC5-FC89-445C-B934-1927FEA7F466}" destId="{CB041D5A-F3B6-4DB2-808F-BB9E8A28DD56}" srcOrd="2" destOrd="0" parTransId="{1E2D51C0-FAC6-46A4-AD97-A3DCFB920278}" sibTransId="{36D509C5-0B94-4E95-8AA2-1C3855AE63E2}"/>
    <dgm:cxn modelId="{3258B6B2-3824-4CEB-9443-ED665F494A1F}" type="presOf" srcId="{CD5B7B41-CC41-4B44-98C9-48F6FB3F7DF8}" destId="{B04955F9-B31A-42DA-8C8D-1C72077A1089}" srcOrd="0" destOrd="0" presId="urn:microsoft.com/office/officeart/2005/8/layout/equation2"/>
    <dgm:cxn modelId="{988C0005-0E93-4871-8E58-200F3B1EF471}" type="presOf" srcId="{E95C393D-E5F0-405E-A5EB-3E2A8CF7D601}" destId="{688A9E6D-379F-455A-BD67-BB3D5AA7B63C}" srcOrd="0" destOrd="0" presId="urn:microsoft.com/office/officeart/2005/8/layout/equation2"/>
    <dgm:cxn modelId="{03B3A08D-759A-4D58-B8D6-FEEC6F347860}" type="presParOf" srcId="{8A44BDDF-2CF8-4C22-96E7-BF9F7C81D2A3}" destId="{D1B06752-E8D2-4F97-A283-8A224D9C1A02}" srcOrd="0" destOrd="0" presId="urn:microsoft.com/office/officeart/2005/8/layout/equation2"/>
    <dgm:cxn modelId="{A54CF94E-FAFF-4DD4-942A-089DA1785E05}" type="presParOf" srcId="{D1B06752-E8D2-4F97-A283-8A224D9C1A02}" destId="{BA8CBF79-D1AB-4C75-9623-588F6D23511F}" srcOrd="0" destOrd="0" presId="urn:microsoft.com/office/officeart/2005/8/layout/equation2"/>
    <dgm:cxn modelId="{4AA3F0F0-94E9-439C-94DA-E9CF38667324}" type="presParOf" srcId="{D1B06752-E8D2-4F97-A283-8A224D9C1A02}" destId="{CD6379E7-CF5A-44A6-8FC3-06458F6BD00F}" srcOrd="1" destOrd="0" presId="urn:microsoft.com/office/officeart/2005/8/layout/equation2"/>
    <dgm:cxn modelId="{7D0DA096-0E11-49DC-8F1E-0CFDAA882D0A}" type="presParOf" srcId="{D1B06752-E8D2-4F97-A283-8A224D9C1A02}" destId="{0FC904DD-F369-4D84-9A18-E424691546F5}" srcOrd="2" destOrd="0" presId="urn:microsoft.com/office/officeart/2005/8/layout/equation2"/>
    <dgm:cxn modelId="{E771ACAE-6EA4-465B-A1DC-8DE2CE24B42D}" type="presParOf" srcId="{D1B06752-E8D2-4F97-A283-8A224D9C1A02}" destId="{83A0E492-8FF9-4A40-8318-A02EAF6D4EA7}" srcOrd="3" destOrd="0" presId="urn:microsoft.com/office/officeart/2005/8/layout/equation2"/>
    <dgm:cxn modelId="{9594DD59-4D23-435C-B65F-98F8765E5D6E}" type="presParOf" srcId="{D1B06752-E8D2-4F97-A283-8A224D9C1A02}" destId="{E1D7021A-C55E-4D9F-B6E7-E231CD4D2EF7}" srcOrd="4" destOrd="0" presId="urn:microsoft.com/office/officeart/2005/8/layout/equation2"/>
    <dgm:cxn modelId="{5EFFD30B-7805-4C37-A8C3-454CAE2CE8DD}" type="presParOf" srcId="{D1B06752-E8D2-4F97-A283-8A224D9C1A02}" destId="{F7B833D8-CE14-4E80-BEAF-B9DC8BC3BCB9}" srcOrd="5" destOrd="0" presId="urn:microsoft.com/office/officeart/2005/8/layout/equation2"/>
    <dgm:cxn modelId="{935EC195-542C-4F95-AF19-3A712B450599}" type="presParOf" srcId="{D1B06752-E8D2-4F97-A283-8A224D9C1A02}" destId="{C7D7F5BA-9E02-4E29-B955-DF637FF7921A}" srcOrd="6" destOrd="0" presId="urn:microsoft.com/office/officeart/2005/8/layout/equation2"/>
    <dgm:cxn modelId="{9CCAF442-00F5-42E7-B75A-AA51C601C5A6}" type="presParOf" srcId="{D1B06752-E8D2-4F97-A283-8A224D9C1A02}" destId="{2A8A6815-B6AA-4F3E-8E1D-B24351D8A77F}" srcOrd="7" destOrd="0" presId="urn:microsoft.com/office/officeart/2005/8/layout/equation2"/>
    <dgm:cxn modelId="{0EC0B659-312C-44BB-B7B4-243C32950F29}" type="presParOf" srcId="{D1B06752-E8D2-4F97-A283-8A224D9C1A02}" destId="{8B66975E-E8ED-4763-A4D3-B27133D8FC3D}" srcOrd="8" destOrd="0" presId="urn:microsoft.com/office/officeart/2005/8/layout/equation2"/>
    <dgm:cxn modelId="{3F4842A1-51F5-4234-84C5-7E4E93182C66}" type="presParOf" srcId="{D1B06752-E8D2-4F97-A283-8A224D9C1A02}" destId="{EA85D699-D9B4-4DC3-9847-BB8E930795F9}" srcOrd="9" destOrd="0" presId="urn:microsoft.com/office/officeart/2005/8/layout/equation2"/>
    <dgm:cxn modelId="{1EB26017-8C4A-42D7-BBD2-C44978B465DC}" type="presParOf" srcId="{D1B06752-E8D2-4F97-A283-8A224D9C1A02}" destId="{08863F9D-5EB9-458B-BE26-E184ADB0F55B}" srcOrd="10" destOrd="0" presId="urn:microsoft.com/office/officeart/2005/8/layout/equation2"/>
    <dgm:cxn modelId="{CEF14FBE-E6CE-43C4-A5DF-E43C24C09B74}" type="presParOf" srcId="{D1B06752-E8D2-4F97-A283-8A224D9C1A02}" destId="{DD9A547F-6A75-4600-833F-02A7250581C1}" srcOrd="11" destOrd="0" presId="urn:microsoft.com/office/officeart/2005/8/layout/equation2"/>
    <dgm:cxn modelId="{DF9A4454-6F32-424C-A334-BEB63AE1C960}" type="presParOf" srcId="{D1B06752-E8D2-4F97-A283-8A224D9C1A02}" destId="{B04955F9-B31A-42DA-8C8D-1C72077A1089}" srcOrd="12" destOrd="0" presId="urn:microsoft.com/office/officeart/2005/8/layout/equation2"/>
    <dgm:cxn modelId="{D2A750F4-4DBC-4FC9-8F95-24AB46942286}" type="presParOf" srcId="{D1B06752-E8D2-4F97-A283-8A224D9C1A02}" destId="{8D5C82D3-45B4-4615-91A9-D6F192C8F382}" srcOrd="13" destOrd="0" presId="urn:microsoft.com/office/officeart/2005/8/layout/equation2"/>
    <dgm:cxn modelId="{9B06E88C-343E-40AC-B60A-0EF0639371B3}" type="presParOf" srcId="{D1B06752-E8D2-4F97-A283-8A224D9C1A02}" destId="{3587B892-DDE4-4B01-9371-33969E0CB1F2}" srcOrd="14" destOrd="0" presId="urn:microsoft.com/office/officeart/2005/8/layout/equation2"/>
    <dgm:cxn modelId="{77803526-49A2-44AB-A617-E44BDDBDFFFF}" type="presParOf" srcId="{D1B06752-E8D2-4F97-A283-8A224D9C1A02}" destId="{AE9AA96B-3433-45E7-BB13-25A1EE77A053}" srcOrd="15" destOrd="0" presId="urn:microsoft.com/office/officeart/2005/8/layout/equation2"/>
    <dgm:cxn modelId="{BAB89E9D-8A8E-4703-8810-E88953648E1B}" type="presParOf" srcId="{D1B06752-E8D2-4F97-A283-8A224D9C1A02}" destId="{688A9E6D-379F-455A-BD67-BB3D5AA7B63C}" srcOrd="16" destOrd="0" presId="urn:microsoft.com/office/officeart/2005/8/layout/equation2"/>
    <dgm:cxn modelId="{D2BA60FD-793B-4D32-8201-43FB2D88C5EF}" type="presParOf" srcId="{8A44BDDF-2CF8-4C22-96E7-BF9F7C81D2A3}" destId="{3D403EFF-A5CE-43C6-88BA-B3145E544127}" srcOrd="1" destOrd="0" presId="urn:microsoft.com/office/officeart/2005/8/layout/equation2"/>
    <dgm:cxn modelId="{3F042EF3-9083-441A-BE28-335FB14AD4FC}" type="presParOf" srcId="{3D403EFF-A5CE-43C6-88BA-B3145E544127}" destId="{08E899EC-DAF3-44C5-BCCA-89B0DF41B810}" srcOrd="0" destOrd="0" presId="urn:microsoft.com/office/officeart/2005/8/layout/equation2"/>
    <dgm:cxn modelId="{C0CF5D73-4184-4710-A069-AF303613ECD6}" type="presParOf" srcId="{8A44BDDF-2CF8-4C22-96E7-BF9F7C81D2A3}" destId="{0DDC744B-6E88-4715-8DBD-26C0ABC976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8CBF79-D1AB-4C75-9623-588F6D23511F}">
      <dsp:nvSpPr>
        <dsp:cNvPr id="0" name=""/>
        <dsp:cNvSpPr/>
      </dsp:nvSpPr>
      <dsp:spPr>
        <a:xfrm>
          <a:off x="500743" y="181750"/>
          <a:ext cx="6273883" cy="717900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внимания, памяти и наблюдательности</a:t>
          </a:r>
          <a:endParaRPr lang="ru-RU" sz="1800" kern="1200" dirty="0"/>
        </a:p>
      </dsp:txBody>
      <dsp:txXfrm>
        <a:off x="500743" y="181750"/>
        <a:ext cx="6273883" cy="717900"/>
      </dsp:txXfrm>
    </dsp:sp>
    <dsp:sp modelId="{0FC904DD-F369-4D84-9A18-E424691546F5}">
      <dsp:nvSpPr>
        <dsp:cNvPr id="0" name=""/>
        <dsp:cNvSpPr/>
      </dsp:nvSpPr>
      <dsp:spPr>
        <a:xfrm>
          <a:off x="3179054" y="978980"/>
          <a:ext cx="285371" cy="28537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9054" y="978980"/>
        <a:ext cx="285371" cy="285371"/>
      </dsp:txXfrm>
    </dsp:sp>
    <dsp:sp modelId="{E1D7021A-C55E-4D9F-B6E7-E231CD4D2EF7}">
      <dsp:nvSpPr>
        <dsp:cNvPr id="0" name=""/>
        <dsp:cNvSpPr/>
      </dsp:nvSpPr>
      <dsp:spPr>
        <a:xfrm>
          <a:off x="0" y="1208187"/>
          <a:ext cx="6334751" cy="926181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творческого воображения, фантазии и художественного вкуса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1208187"/>
        <a:ext cx="6334751" cy="926181"/>
      </dsp:txXfrm>
    </dsp:sp>
    <dsp:sp modelId="{C7D7F5BA-9E02-4E29-B955-DF637FF7921A}">
      <dsp:nvSpPr>
        <dsp:cNvPr id="0" name=""/>
        <dsp:cNvSpPr/>
      </dsp:nvSpPr>
      <dsp:spPr>
        <a:xfrm>
          <a:off x="3179054" y="2270436"/>
          <a:ext cx="285371" cy="28537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9054" y="2270436"/>
        <a:ext cx="285371" cy="285371"/>
      </dsp:txXfrm>
    </dsp:sp>
    <dsp:sp modelId="{8B66975E-E8ED-4763-A4D3-B27133D8FC3D}">
      <dsp:nvSpPr>
        <dsp:cNvPr id="0" name=""/>
        <dsp:cNvSpPr/>
      </dsp:nvSpPr>
      <dsp:spPr>
        <a:xfrm>
          <a:off x="424541" y="2592072"/>
          <a:ext cx="5559919" cy="492019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 усидчивости и аккуратности</a:t>
          </a:r>
          <a:endParaRPr lang="ru-RU" sz="1800" kern="1200" dirty="0"/>
        </a:p>
      </dsp:txBody>
      <dsp:txXfrm>
        <a:off x="424541" y="2592072"/>
        <a:ext cx="5559919" cy="492019"/>
      </dsp:txXfrm>
    </dsp:sp>
    <dsp:sp modelId="{08863F9D-5EB9-458B-BE26-E184ADB0F55B}">
      <dsp:nvSpPr>
        <dsp:cNvPr id="0" name=""/>
        <dsp:cNvSpPr/>
      </dsp:nvSpPr>
      <dsp:spPr>
        <a:xfrm>
          <a:off x="3179054" y="3127730"/>
          <a:ext cx="285371" cy="28537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9054" y="3127730"/>
        <a:ext cx="285371" cy="285371"/>
      </dsp:txXfrm>
    </dsp:sp>
    <dsp:sp modelId="{B04955F9-B31A-42DA-8C8D-1C72077A1089}">
      <dsp:nvSpPr>
        <dsp:cNvPr id="0" name=""/>
        <dsp:cNvSpPr/>
      </dsp:nvSpPr>
      <dsp:spPr>
        <a:xfrm>
          <a:off x="315685" y="3479265"/>
          <a:ext cx="5955861" cy="492019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глазомера и мелкой моторики рук</a:t>
          </a:r>
          <a:endParaRPr lang="ru-RU" sz="1800" kern="1200" dirty="0"/>
        </a:p>
      </dsp:txBody>
      <dsp:txXfrm>
        <a:off x="315685" y="3479265"/>
        <a:ext cx="5955861" cy="492019"/>
      </dsp:txXfrm>
    </dsp:sp>
    <dsp:sp modelId="{3587B892-DDE4-4B01-9371-33969E0CB1F2}">
      <dsp:nvSpPr>
        <dsp:cNvPr id="0" name=""/>
        <dsp:cNvSpPr/>
      </dsp:nvSpPr>
      <dsp:spPr>
        <a:xfrm>
          <a:off x="3224284" y="3658453"/>
          <a:ext cx="216679" cy="18346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4284" y="3658453"/>
        <a:ext cx="216679" cy="183467"/>
      </dsp:txXfrm>
    </dsp:sp>
    <dsp:sp modelId="{688A9E6D-379F-455A-BD67-BB3D5AA7B63C}">
      <dsp:nvSpPr>
        <dsp:cNvPr id="0" name=""/>
        <dsp:cNvSpPr/>
      </dsp:nvSpPr>
      <dsp:spPr>
        <a:xfrm>
          <a:off x="251761" y="4230215"/>
          <a:ext cx="6640693" cy="649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 нам скорее ты спеши, наше дело для души!</a:t>
          </a:r>
          <a:endParaRPr lang="ru-RU" sz="1800" b="1" kern="1200" dirty="0"/>
        </a:p>
      </dsp:txBody>
      <dsp:txXfrm>
        <a:off x="251761" y="4230215"/>
        <a:ext cx="6640693" cy="649726"/>
      </dsp:txXfrm>
    </dsp:sp>
    <dsp:sp modelId="{3D403EFF-A5CE-43C6-88BA-B3145E544127}">
      <dsp:nvSpPr>
        <dsp:cNvPr id="0" name=""/>
        <dsp:cNvSpPr/>
      </dsp:nvSpPr>
      <dsp:spPr>
        <a:xfrm rot="21543705">
          <a:off x="6014359" y="2410271"/>
          <a:ext cx="492196" cy="382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1543705">
        <a:off x="6014359" y="2410271"/>
        <a:ext cx="492196" cy="382915"/>
      </dsp:txXfrm>
    </dsp:sp>
    <dsp:sp modelId="{0DDC744B-6E88-4715-8DBD-26C0ABC976D7}">
      <dsp:nvSpPr>
        <dsp:cNvPr id="0" name=""/>
        <dsp:cNvSpPr/>
      </dsp:nvSpPr>
      <dsp:spPr>
        <a:xfrm>
          <a:off x="6938691" y="517475"/>
          <a:ext cx="3489822" cy="3855196"/>
        </a:xfrm>
        <a:prstGeom prst="ellipse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noFill/>
              </a:ln>
              <a:solidFill>
                <a:schemeClr val="dk1"/>
              </a:solidFill>
              <a:effectLst>
                <a:outerShdw blurRad="50800" dist="50800" sx="1000" sy="1000" algn="ctr" rotWithShape="0">
                  <a:srgbClr val="000000">
                    <a:alpha val="96000"/>
                  </a:srgbClr>
                </a:outerShdw>
              </a:effectLst>
            </a:rPr>
            <a:t>Повышение уровня художественно-творческих способностей и эстетического развития детей</a:t>
          </a:r>
          <a:endParaRPr lang="ru-RU" sz="2000" b="1" kern="1200" dirty="0">
            <a:ln>
              <a:noFill/>
            </a:ln>
            <a:solidFill>
              <a:schemeClr val="dk1"/>
            </a:solidFill>
            <a:effectLst>
              <a:outerShdw blurRad="50800" dist="50800" sx="1000" sy="1000" algn="ctr" rotWithShape="0">
                <a:srgbClr val="000000">
                  <a:alpha val="96000"/>
                </a:srgbClr>
              </a:outerShdw>
            </a:effectLst>
          </a:endParaRPr>
        </a:p>
      </dsp:txBody>
      <dsp:txXfrm>
        <a:off x="6938691" y="517475"/>
        <a:ext cx="3489822" cy="3855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7FC0-21D7-4EA7-B7FB-C0711298A27A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C38E-337C-4DD8-A3DD-B71DEBF56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8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Тверь 2022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748D2-8325-48D8-81B3-CE19E7B277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26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394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09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11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70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01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1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65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98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4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77" y="1987920"/>
            <a:ext cx="8639810" cy="2011830"/>
          </a:xfrm>
        </p:spPr>
        <p:txBody>
          <a:bodyPr anchor="b">
            <a:normAutofit/>
          </a:bodyPr>
          <a:lstStyle>
            <a:lvl1pPr algn="l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977" y="4003829"/>
            <a:ext cx="8639810" cy="755968"/>
          </a:xfrm>
        </p:spPr>
        <p:txBody>
          <a:bodyPr>
            <a:normAutofit/>
          </a:bodyPr>
          <a:lstStyle>
            <a:lvl1pPr marL="0" indent="0" algn="l">
              <a:buNone/>
              <a:defRPr sz="2205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06347" y="4766239"/>
            <a:ext cx="2713439" cy="402483"/>
          </a:xfrm>
        </p:spPr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976" y="4766240"/>
            <a:ext cx="5764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4843" y="1577266"/>
            <a:ext cx="2564944" cy="402483"/>
          </a:xfrm>
        </p:spPr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4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79" y="5177971"/>
            <a:ext cx="9397213" cy="903187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1979" y="1077000"/>
            <a:ext cx="9389865" cy="3755556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85" y="6081158"/>
            <a:ext cx="9395794" cy="823345"/>
          </a:xfrm>
        </p:spPr>
        <p:txBody>
          <a:bodyPr/>
          <a:lstStyle>
            <a:lvl1pPr marL="0" indent="0" algn="l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23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5" y="830631"/>
            <a:ext cx="9395794" cy="3089201"/>
          </a:xfrm>
        </p:spPr>
        <p:txBody>
          <a:bodyPr anchor="ctr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82" y="4022494"/>
            <a:ext cx="9179799" cy="1467018"/>
          </a:xfrm>
        </p:spPr>
        <p:txBody>
          <a:bodyPr anchor="ctr"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985" y="419983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98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81" y="830631"/>
            <a:ext cx="8992303" cy="3038238"/>
          </a:xfrm>
        </p:spPr>
        <p:txBody>
          <a:bodyPr anchor="ctr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73" y="3868870"/>
            <a:ext cx="8497316" cy="48991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82" y="4601720"/>
            <a:ext cx="9187301" cy="905293"/>
          </a:xfrm>
        </p:spPr>
        <p:txBody>
          <a:bodyPr anchor="ctr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985" y="418261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3370" y="890362"/>
            <a:ext cx="53998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21915" y="3330457"/>
            <a:ext cx="53998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1290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82" y="1239776"/>
            <a:ext cx="9182612" cy="2768833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73" y="4021593"/>
            <a:ext cx="9181225" cy="1102188"/>
          </a:xfrm>
        </p:spPr>
        <p:txBody>
          <a:bodyPr anchor="t"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9355" y="417650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985" y="417650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9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64945" y="839964"/>
            <a:ext cx="7532834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01986" y="2427385"/>
            <a:ext cx="3023934" cy="680481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01984" y="3201744"/>
            <a:ext cx="3023934" cy="3702763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0194" y="2426562"/>
            <a:ext cx="3023934" cy="690638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8475" y="3201197"/>
            <a:ext cx="3023934" cy="370330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73843" y="2417229"/>
            <a:ext cx="3023934" cy="690638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73845" y="3201744"/>
            <a:ext cx="3023934" cy="3702763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00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564946" y="839964"/>
            <a:ext cx="7537611" cy="14279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01984" y="4534196"/>
            <a:ext cx="3023934" cy="7526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01984" y="2570290"/>
            <a:ext cx="3023934" cy="16615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01984" y="5286816"/>
            <a:ext cx="3023934" cy="161768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953" y="4534196"/>
            <a:ext cx="3023934" cy="7526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7952" y="2570290"/>
            <a:ext cx="3023934" cy="166434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6755" y="5286815"/>
            <a:ext cx="3023934" cy="161768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78622" y="4534196"/>
            <a:ext cx="3023934" cy="7526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078621" y="2570291"/>
            <a:ext cx="3023934" cy="166330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78512" y="5286813"/>
            <a:ext cx="3023934" cy="161768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52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985" y="2419096"/>
            <a:ext cx="9395794" cy="44854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3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75318" y="823632"/>
            <a:ext cx="1822460" cy="468337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985" y="822466"/>
            <a:ext cx="7414839" cy="46845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985" y="419983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03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1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5" y="830632"/>
            <a:ext cx="9395794" cy="3088614"/>
          </a:xfrm>
        </p:spPr>
        <p:txBody>
          <a:bodyPr anchor="b">
            <a:normAutofit/>
          </a:bodyPr>
          <a:lstStyle>
            <a:lvl1pPr algn="r">
              <a:defRPr sz="44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5" y="4014329"/>
            <a:ext cx="9395795" cy="1492682"/>
          </a:xfrm>
        </p:spPr>
        <p:txBody>
          <a:bodyPr>
            <a:normAutofit/>
          </a:bodyPr>
          <a:lstStyle>
            <a:lvl1pPr marL="0" indent="0" algn="r">
              <a:buNone/>
              <a:defRPr sz="242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985" y="419983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9796" y="419983"/>
            <a:ext cx="787982" cy="402483"/>
          </a:xfrm>
        </p:spPr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11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985" y="2419096"/>
            <a:ext cx="4618693" cy="44854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2674" y="2419096"/>
            <a:ext cx="4615103" cy="44854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32371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44" y="839964"/>
            <a:ext cx="7532835" cy="14279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994" y="2407237"/>
            <a:ext cx="4350683" cy="908210"/>
          </a:xfrm>
        </p:spPr>
        <p:txBody>
          <a:bodyPr anchor="b">
            <a:normAutofit/>
          </a:bodyPr>
          <a:lstStyle>
            <a:lvl1pPr marL="0" indent="0">
              <a:buNone/>
              <a:defRPr sz="308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984" y="3453186"/>
            <a:ext cx="4618693" cy="34513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0683" y="2407237"/>
            <a:ext cx="4347095" cy="908210"/>
          </a:xfrm>
        </p:spPr>
        <p:txBody>
          <a:bodyPr anchor="b">
            <a:normAutofit/>
          </a:bodyPr>
          <a:lstStyle>
            <a:lvl1pPr marL="0" indent="0">
              <a:buNone/>
              <a:defRPr sz="308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2673" y="3453186"/>
            <a:ext cx="4615105" cy="34513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96330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26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6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5" y="1679928"/>
            <a:ext cx="3644920" cy="1763924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899" y="823164"/>
            <a:ext cx="5507879" cy="6081339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85" y="3443852"/>
            <a:ext cx="3644920" cy="3460651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2930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4" y="1679928"/>
            <a:ext cx="4813749" cy="1763924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60729" y="828105"/>
            <a:ext cx="4339551" cy="6076398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84" y="3443852"/>
            <a:ext cx="4813749" cy="3460651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88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1916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4944" y="842580"/>
            <a:ext cx="7532835" cy="142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5" y="2419096"/>
            <a:ext cx="9395794" cy="448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334" y="7006700"/>
            <a:ext cx="252444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618B-5318-4B74-A6BA-C2553ED4B57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984" y="7006144"/>
            <a:ext cx="670935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30" y="419983"/>
            <a:ext cx="23354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73" r:id="rId14"/>
    <p:sldLayoutId id="2147484474" r:id="rId15"/>
    <p:sldLayoutId id="2147484475" r:id="rId16"/>
    <p:sldLayoutId id="2147484476" r:id="rId17"/>
  </p:sldLayoutIdLst>
  <p:txStyles>
    <p:titleStyle>
      <a:lvl1pPr algn="r" defTabSz="1007943" rtl="0" eaLnBrk="1" latinLnBrk="0" hangingPunct="1">
        <a:lnSpc>
          <a:spcPct val="90000"/>
        </a:lnSpc>
        <a:spcBef>
          <a:spcPct val="0"/>
        </a:spcBef>
        <a:buNone/>
        <a:defRPr sz="440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4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7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4516" y="3576278"/>
            <a:ext cx="211932" cy="382933"/>
          </a:xfrm>
          <a:prstGeom prst="rect">
            <a:avLst/>
          </a:prstGeom>
        </p:spPr>
        <p:txBody>
          <a:bodyPr wrap="none" lIns="104909" tIns="52455" rIns="104909" bIns="52455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4331"/>
            <a:ext cx="10799764" cy="332612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920" y="4045058"/>
            <a:ext cx="9932670" cy="203027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502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в МОУ СОШ №</a:t>
            </a:r>
            <a:r>
              <a:rPr lang="ru-RU" sz="502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502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Тверь, ул.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Можайского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2022г.)</a:t>
            </a:r>
          </a:p>
          <a:p>
            <a:pPr algn="ctr"/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00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0">
              <a:srgbClr val="FFFFFF"/>
            </a:gs>
            <a:gs pos="59000">
              <a:srgbClr val="FFFFFF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66427" y="1286359"/>
            <a:ext cx="6199322" cy="1611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itchFamily="18" charset="0"/>
              </a:rPr>
              <a:t> Все Необходимые материалы предоставляются студией в соответствии с учебно-тематическим планом занятий.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501831" y="2681207"/>
            <a:ext cx="9579429" cy="4878468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Акриловые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00, №0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№2, 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плоская закругленная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синтетика №4,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№6,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карандаш и ластик.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заготовки игрушек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быта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которые, расписав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ребенок забирает себе.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800" b="1" dirty="0" smtClean="0"/>
              <a:t>СТОИМОСТЬ одного занятия - 300р.,</a:t>
            </a:r>
          </a:p>
          <a:p>
            <a:pPr marL="0" indent="0" algn="ctr">
              <a:buNone/>
            </a:pPr>
            <a:r>
              <a:rPr lang="ru-RU" sz="2800" b="1" dirty="0" smtClean="0"/>
              <a:t>количество занятий в неделю – 2.</a:t>
            </a:r>
          </a:p>
          <a:p>
            <a:pPr marL="0" indent="0" algn="r">
              <a:buNone/>
            </a:pPr>
            <a:r>
              <a:rPr lang="ru-RU" sz="2000" dirty="0" smtClean="0"/>
              <a:t>Все возникшие вопросы можно задать по телефону: </a:t>
            </a:r>
            <a:r>
              <a:rPr lang="ru-RU" sz="2000" b="1" dirty="0" smtClean="0"/>
              <a:t>8 910 931 19 00 </a:t>
            </a:r>
            <a:r>
              <a:rPr lang="ru-RU" sz="1800" dirty="0" smtClean="0"/>
              <a:t>(Наталья Александровна)</a:t>
            </a:r>
          </a:p>
          <a:p>
            <a:pPr marL="0" indent="0" algn="ctr">
              <a:buNone/>
            </a:pPr>
            <a:endParaRPr lang="ru-RU" sz="2800" b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3321" y="516835"/>
            <a:ext cx="4266441" cy="14312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969" y="1860620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26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81258" y="-308506"/>
            <a:ext cx="6606213" cy="1508759"/>
          </a:xfrm>
        </p:spPr>
        <p:txBody>
          <a:bodyPr lIns="91428" tIns="45714" rIns="91428" bIns="45714"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деревянной игрушки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4000"/>
                    </a14:imgEffect>
                    <a14:imgEffect>
                      <a14:colorTemperature colorTemp="9764"/>
                    </a14:imgEffect>
                    <a14:imgEffect>
                      <a14:saturation sat="170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76" y="-194310"/>
            <a:ext cx="4448967" cy="5420139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-129647" y="4215284"/>
            <a:ext cx="9845147" cy="2505556"/>
          </a:xfrm>
          <a:prstGeom prst="rect">
            <a:avLst/>
          </a:prstGeom>
          <a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28" tIns="45714" rIns="91428" bIns="45714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Запись в студию: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 8-910-931-19-00- Наталья Александровна, МОУ СОШ №</a:t>
            </a:r>
            <a:r>
              <a:rPr lang="ru-RU" sz="2400" b="1" i="1" dirty="0" smtClean="0">
                <a:solidFill>
                  <a:srgbClr val="002060"/>
                </a:solidFill>
              </a:rPr>
              <a:t>51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8-915-701-43-13 – Светлана Владимировна, МОУ СОШ №50</a:t>
            </a:r>
          </a:p>
          <a:p>
            <a:pPr marL="342856" indent="-342856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31" y="1078680"/>
            <a:ext cx="5636069" cy="1932710"/>
          </a:xfrm>
          <a:prstGeom prst="rect">
            <a:avLst/>
          </a:prstGeom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438793" y="3011390"/>
            <a:ext cx="7678122" cy="933831"/>
          </a:xfrm>
          <a:prstGeom prst="rect">
            <a:avLst/>
          </a:prstGeom>
          <a:solidFill>
            <a:schemeClr val="accent4">
              <a:lumMod val="60000"/>
              <a:lumOff val="40000"/>
              <a:alpha val="71000"/>
            </a:schemeClr>
          </a:solidFill>
          <a:scene3d>
            <a:camera prst="perspectiveRigh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8" tIns="45714" rIns="91428" bIns="45714">
            <a:normAutofit fontScale="625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6" indent="-342856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marL="342856" indent="-342856"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solidFill>
                  <a:schemeClr val="tx1"/>
                </a:solidFill>
              </a:rPr>
              <a:t>Научись расписывать деревянные игрушки!</a:t>
            </a:r>
          </a:p>
          <a:p>
            <a:pPr marL="342856" indent="-342856"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solidFill>
                  <a:schemeClr val="tx1"/>
                </a:solidFill>
              </a:rPr>
              <a:t>Расписывай и забирай игрушки с собой!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695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57850" y="1348740"/>
            <a:ext cx="4629150" cy="1562737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студии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Bahnschrift SemiLight Condensed" panose="020B0502040204020203" pitchFamily="34" charset="0"/>
              </a:rPr>
              <a:t>Развитие художественно-творческих способностей у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3894" y="68202"/>
            <a:ext cx="4373106" cy="1330324"/>
          </a:xfrm>
          <a:prstGeom prst="rect">
            <a:avLst/>
          </a:prstGeom>
        </p:spPr>
      </p:pic>
      <p:pic>
        <p:nvPicPr>
          <p:cNvPr id="1026" name="Picture 2" descr="https://lh3.googleusercontent.com/i8qUFab1pLAyOPpY2Gxucu43HB4k0KOoN-mwyG5uyekT7KY8n3ENJLyHz9zFWBKuLkkP93Wd2JEJSBosIWLwP40Yoah5Of-tBtIvEU2gkuxum0StKBNsoi87s6cLfxfsScDNurWmwX8IO66Pilm8_3wWypAGMNB8UM6zH7gP-1Aj2Li62IdHPbf_72c6MYRhlCP5FMWgXO8cZjvpZevZ1q58RPAzj0aLgXZzs3WvZOwu4blu4BPubQ43Cskxf8YsodVlJwLbgjSYIwRkfE5vtsYK1q6rEfY3JZ7sFXv8a1pQaFdLNA0ETBw9-Z6cQzoMTl3PfCtkrcNfGhzIptvdjPFbXrhvAAVeLw0isZq7p2IUtlOPBFUVXfGuFmbsL3ntRxg725zFy81yWbF3U-kmQvAMHybDqoROTLVu2MKO3N1MD2O9W0Ns-Hb2ue9ftLedcs5bidZpCOC1G5uqFPS-ci_Zadp136e3YqpEx1_HifTdM_jMqMOlC0XWbkICYpmH0NLA8p0JOJdcIPOWcAqQj51miLQyXX6G2k9o8b8HhKuWU2cRMZq7cmyjEZJ1-qhAcG5lZ2WVno1p3fkrnrxbBZ_JrOxvxMpwmbVgnbu4q6QJXaMssqTQX30iJA1OkXQp7xh2lKkGI79IoCfaI7jgtZkW1_4dJ2Rvrfkl1eu_B9UHiuiwuuINTWfroBpsUYBxCpJ1mA1df4LY0Bla-tli0lGg=w705-h939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918844"/>
            <a:ext cx="4733104" cy="6313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lftEXWQdxJ6eFb3qem_EztdGqcMsIOKmekixF0-06qdaQGC6hTD3FWmXhnxMO8yxfEew_1yWVnrjrN8ipYsz3VjnOvTkLGuVozYPAJT6IQEnci0tfVOszmRh0FrNxgH6Vf7i_5rD1G-HgZe1Q8gokSomwuK7MkiQXFn2FEc0mAstqdWZ9uKRIkvj4qUBOte6kdD2_0qQbgvZM8FHFtt1zCfWi-8VBCZoD_MTwdqWdwBgj7xnboEgNA4gfI0nUnUTnV40_DOpidedO62wdYgnx4yI2tRInnhQ2TpzAKhSliB8klwkI2-iHeEpR3D0zVt5g8tce5tYHGObOQeU8nGYpW1JkHAtFPH5pMMDCym0Ls0fUoeo4sG5AOUDr6TWwCYrcC7gVEUNIj7M-rzkbsFeN2KNPWd1vN3Scof7RMaNqKjUPdb20byNZjQcmkVtxOEGRDzlGeaqmgQKFEAp1AKCVyRsExtFh11ueaxa3OoAg__yfszqAX8s9Kv-cxYbDg8guMJmTaaev2wRUasjlfO4GvP0Y-oJf25ZWPEdIUi0jfQORAEVWquDxNh7_6xHjbXu2siQiLB1WzlfhSO8JuUsd4HmQEPP71Yoh5mVN_OdfcuVaJITDFUJ_2rEv5LY7jgrPclEME1LqiI8UEf-z5_FmH8Y4qKywOsqMJRhZ_JH_w3VVY2d6UVVROKyX0MT3gKuys5NdKgJPSVRheJt2eP3M4rT=w1252-h939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99" y="2778635"/>
            <a:ext cx="5937675" cy="445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623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53140" y="1725930"/>
            <a:ext cx="4268346" cy="5143500"/>
          </a:xfrm>
        </p:spPr>
        <p:txBody>
          <a:bodyPr>
            <a:normAutofit/>
          </a:bodyPr>
          <a:lstStyle/>
          <a:p>
            <a:endParaRPr lang="ru-RU" sz="2000" dirty="0" smtClean="0">
              <a:latin typeface="Bahnschrift SemiLight Condensed" panose="020B0502040204020203" pitchFamily="34" charset="0"/>
            </a:endParaRPr>
          </a:p>
          <a:p>
            <a:r>
              <a:rPr lang="ru-RU" b="1" dirty="0" smtClean="0"/>
              <a:t>Задачи студии</a:t>
            </a:r>
            <a:r>
              <a:rPr lang="ru-RU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Bahnschrift SemiLight Condensed" panose="020B0502040204020203" pitchFamily="34" charset="0"/>
              </a:rPr>
              <a:t>Овладение теоретическими знаниями о разных видах народной росписи по дереву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Bahnschrift SemiLight Condensed" panose="020B0502040204020203" pitchFamily="34" charset="0"/>
              </a:rPr>
              <a:t>Овладение </a:t>
            </a:r>
            <a:r>
              <a:rPr lang="ru-RU" sz="2000" dirty="0">
                <a:latin typeface="Bahnschrift SemiLight Condensed" panose="020B0502040204020203" pitchFamily="34" charset="0"/>
              </a:rPr>
              <a:t>ребенком навыка росписи по образцам (прямое </a:t>
            </a:r>
            <a:r>
              <a:rPr lang="ru-RU" sz="2000" dirty="0" smtClean="0">
                <a:latin typeface="Bahnschrift SemiLight Condensed" panose="020B0502040204020203" pitchFamily="34" charset="0"/>
              </a:rPr>
              <a:t>копирование)</a:t>
            </a:r>
          </a:p>
          <a:p>
            <a:r>
              <a:rPr lang="ru-RU" sz="20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  Достижение умения </a:t>
            </a:r>
            <a:r>
              <a:rPr lang="ru-RU" sz="20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выполнять поисковые творческие задания, на основе полученных навыков росписи </a:t>
            </a:r>
            <a:endParaRPr lang="ru-RU" sz="2000" dirty="0" smtClean="0"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Bahnschrift SemiLight Condensed" panose="020B0502040204020203" pitchFamily="34" charset="0"/>
              </a:rPr>
              <a:t>4.     Создание собственной игрушки</a:t>
            </a:r>
          </a:p>
          <a:p>
            <a:pPr algn="ctr"/>
            <a:r>
              <a:rPr lang="ru-RU" sz="2000" dirty="0" smtClean="0">
                <a:latin typeface="Bahnschrift SemiLight Condensed" panose="020B0502040204020203" pitchFamily="34" charset="0"/>
              </a:rPr>
              <a:t>                                                       </a:t>
            </a:r>
            <a:r>
              <a:rPr lang="ru-RU" sz="2000" b="1" dirty="0" smtClean="0">
                <a:latin typeface="Bahnschrift SemiLight Condensed" panose="020B0502040204020203" pitchFamily="34" charset="0"/>
              </a:rPr>
              <a:t>Итог</a:t>
            </a:r>
            <a:r>
              <a:rPr lang="ru-RU" sz="2000" dirty="0" smtClean="0">
                <a:latin typeface="Bahnschrift SemiLight Condensed" panose="020B0502040204020203" pitchFamily="34" charset="0"/>
              </a:rPr>
              <a:t>: участие в    выставках и конкурсах</a:t>
            </a:r>
            <a:endParaRPr lang="ru-RU" sz="2000" dirty="0">
              <a:latin typeface="Bahnschrift SemiLight Condensed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8380" y="395606"/>
            <a:ext cx="4373106" cy="1330324"/>
          </a:xfrm>
          <a:prstGeom prst="rect">
            <a:avLst/>
          </a:prstGeom>
        </p:spPr>
      </p:pic>
      <p:pic>
        <p:nvPicPr>
          <p:cNvPr id="6" name="Picture 4" descr="https://lh3.googleusercontent.com/GkljriKPXEu9gxNN5MvWyntqC3TLsxFF-0_yU2VL3McYjAlQ3QnyENPAHRO0zLKjUXcCmTvc8OLHkv4eFqC2e5MqRQZcDx9AkVD-wag9vT9R-4zpE1QkMiZ0BgWA29xy-PEiefu9M5gCQAUjtCZZ6pb_2CANg-FuzLRMTy4DB7lgGYhECED2ZlrCnmOLQ8i4YsvGUZWKZdt7_xZ7s4CCgLl3IjmXnVgL-y_0WQjYGCc1JtywPmsylEHwWeFPrRsCnekkm66uICdRTseRSWQfc9rypws2mGQ0TF0WLXjdDP_Q4xUHUTcNlLCXYUem51MiIHrMI5jAIIKS_iLXrt5iDYgwrtyYNo1OOmrHAp8Xq4j4czNkc6P0AVvcmVKKMORKSb-0TsAncLGFFiF6SKC1rCAOq4B56cCEnyVbMeF6u6LJzjToHfoiE51XbwdFuQhzkBzS-Th1SloZ3FTqgHwnHaWe1DSDpWf00_6YNhV3p1pFYlXeRFW7dDD4N5YkJg5gpp8eX0uMLAryZkjaXWc_xuu87kZwLv6FAv9bbGiI5JxR6O1nu_vDzyK0PckSiSKwWzAwbGKIl_qDD9-W4UWR1ZcuVBOuKIV-4c-9i-XCt4kmj0Z0w4xFiX6QiAk7hCw9W_7MwooxazwwAeH53V1YnoFi6XGb67y3L9UJ-d73sbUuDGCRWkMAe0VN2F9yPHdXteDxpEpl333oLr8nypuKgSN7=w705-h939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" y="395606"/>
            <a:ext cx="5086351" cy="6784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80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1360" y="196195"/>
            <a:ext cx="3009870" cy="915620"/>
          </a:xfrm>
          <a:prstGeom prst="rect">
            <a:avLst/>
          </a:prstGeom>
        </p:spPr>
      </p:pic>
      <p:pic>
        <p:nvPicPr>
          <p:cNvPr id="3074" name="Picture 2" descr="https://lh3.googleusercontent.com/Vyk6IaypLUkLVcxtNMgzmo2JJC35jj5jlBLjjf7S5XkkgxmH3_U4vV_7dwpj4WC-O7OqDqIn0FEDhV42-t3bo60dbb7TPPSMizZAqg-yimLei4m0xX1wZzW1_TeY_6_bfuY5FbDypAQGdnc4BAUtLHsXarkSfGLoSo2sV-hrp-3EmIrmY5gkA-NvUoy9I7ZhNpz5IkrA6BmZuWR_plY4wV9iDdLOlzIdGxzOTCh9D4VUrZzVPCP5AQE4M3RZ_UwTXfeG6V5jc9PZc21K_NcqQix3AGOxeSTTcT7bKRI6odXwbmiXymFn1gclASh9Xk16449DJqHKaErrrfG-sCBDlK_Dtb4OI09Oce00dJSNCH3okNnFgXwnCzDoww7pjA-iDKhZM5drLaPAMwTYeYifseSuUvl2gPvYRhRq7rS6w18w7Z2sDzXauZFTeM7sWY5PrhwO6uBHPzz1oH_BJ0J6BJJUFUaZiRCrfuVGtWzkbirjIqgcrdaZu9rO5BhjHVKWGeBjVQ4GAPiwSMmNkI_6XxbxnoInHCVstkjgNXEBLkbgAQgAs1rijZjPb7qWZHkocCouO1Ky889h8dwShjfZHT-MDVkePqZdC9NFWROI67xV7jQ9WrAgyjhkHiDrewWR-c7vMvJiPvT8mgT67DEO1sbEIr3J2N0nCf0ool7MwGHRLOhhDsWElBqil5wZtPxzAnUfTAuoyKjR3kSdo-zUkXC5=w705-h939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1" y="308611"/>
            <a:ext cx="5287355" cy="7052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t1rOiSsuhKpaUtYFEvneLxCaa6u_YN8j47Gc_bChc1_HLurKUiHqrnT2SYEYD-JjBdW_LlKVlFJswBSx36HuSLzApTXyQCHvjoAxy_fVzWTrUmv2VuPQYkpYFXgAo2SNSiObcl5ecVFR6b7h467vVlJgKgLeHffbfc439wGlsVaf5tSvOFUQY4lZ6x7hqMuivQzw3D2Kjpnet5tB2Zg6cZFgDKH97ayVPrzt120kehP4LjtywQ_yO1peHTf6ujrAZvCrxS3H4xaB4yAlQlR8YJextN2jMBA1i3AxVvpxJjcRjx_RbBzg8BWYryujCG-5Nxkph06Ogc-0YKPYqiXzpS9gKgCkj8gnNn0aqD0uLOxf5jnobaFIap-ffiAZ5i2XH1RRBYyFwoOWOF-_TpSRQSsYu7hMzRcyfNQeyMXVdMjsJK21GPa46vYMDNnXJ6LW8jAJ2ZRZkeWPFC7OqQ7VQ4C22lyZcIj0D48U85IKo3qaP_wXWesQOWCxOLuIH-x0WABH0Q5jKspYcugC87442lTjl0-CO0q-HaFYOrvthEqc60T50BnpZNDbQnghpLQrbuHtDGOnlggnQDJhKoI1Sjo17fF5av2bGAMeiaelf0qqTs1wFS6HVqQrNlOMpBVRJLtIzfk4dVEEAN5vMcjwlvX6tk36ZNf7Kkw3SR2B7u8wxVzvz3KYtf7mUevyUzUWW1VtHX81BYsrfbA4_28OEcRV=w705-h939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80" y="1111815"/>
            <a:ext cx="4656547" cy="6210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354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97284" y="1014884"/>
            <a:ext cx="5713564" cy="1702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Программа студии </a:t>
            </a:r>
            <a:r>
              <a:rPr lang="ru-RU" sz="1600" dirty="0" smtClean="0"/>
              <a:t> рассчитана на 3 года и соответствует 3-м возрастным категориям</a:t>
            </a:r>
            <a:endParaRPr lang="ru-RU" sz="32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97283" y="5395964"/>
            <a:ext cx="3023934" cy="793821"/>
          </a:xfrm>
        </p:spPr>
        <p:txBody>
          <a:bodyPr/>
          <a:lstStyle/>
          <a:p>
            <a:r>
              <a:rPr lang="ru-RU" dirty="0" smtClean="0"/>
              <a:t>1 год занятий</a:t>
            </a:r>
            <a:endParaRPr lang="ru-RU" dirty="0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68" b="15768"/>
          <a:stretch>
            <a:fillRect/>
          </a:stretch>
        </p:blipFill>
        <p:spPr>
          <a:xfrm>
            <a:off x="696913" y="2717284"/>
            <a:ext cx="3024187" cy="2989779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18"/>
          </p:nvPr>
        </p:nvSpPr>
        <p:spPr>
          <a:xfrm>
            <a:off x="701984" y="6370655"/>
            <a:ext cx="3023934" cy="733530"/>
          </a:xfrm>
        </p:spPr>
        <p:txBody>
          <a:bodyPr/>
          <a:lstStyle/>
          <a:p>
            <a:r>
              <a:rPr lang="ru-RU" dirty="0" smtClean="0"/>
              <a:t> Дети  6-7 лет</a:t>
            </a:r>
            <a:endParaRPr lang="ru-RU" dirty="0"/>
          </a:p>
          <a:p>
            <a:r>
              <a:rPr lang="ru-RU" dirty="0" smtClean="0"/>
              <a:t>Младшая группа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887953" y="5395964"/>
            <a:ext cx="3023934" cy="793820"/>
          </a:xfrm>
        </p:spPr>
        <p:txBody>
          <a:bodyPr/>
          <a:lstStyle/>
          <a:p>
            <a:r>
              <a:rPr lang="ru-RU" dirty="0" smtClean="0"/>
              <a:t>2 год занятий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9"/>
          </p:nvPr>
        </p:nvSpPr>
        <p:spPr>
          <a:xfrm>
            <a:off x="3886755" y="6370655"/>
            <a:ext cx="3023934" cy="733530"/>
          </a:xfrm>
        </p:spPr>
        <p:txBody>
          <a:bodyPr>
            <a:normAutofit/>
          </a:bodyPr>
          <a:lstStyle/>
          <a:p>
            <a:r>
              <a:rPr lang="ru-RU" dirty="0" smtClean="0"/>
              <a:t>Дети 8 – 9 лет</a:t>
            </a:r>
          </a:p>
          <a:p>
            <a:r>
              <a:rPr lang="ru-RU" dirty="0" smtClean="0"/>
              <a:t>Средняя группа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7078622" y="5395964"/>
            <a:ext cx="3023934" cy="793820"/>
          </a:xfrm>
        </p:spPr>
        <p:txBody>
          <a:bodyPr/>
          <a:lstStyle/>
          <a:p>
            <a:r>
              <a:rPr lang="ru-RU" dirty="0" smtClean="0"/>
              <a:t>3 год занятий</a:t>
            </a:r>
            <a:endParaRPr lang="ru-RU" dirty="0"/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48" b="15748"/>
          <a:stretch>
            <a:fillRect/>
          </a:stretch>
        </p:blipFill>
        <p:spPr>
          <a:xfrm>
            <a:off x="6755622" y="2717285"/>
            <a:ext cx="3024187" cy="3042224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0"/>
          </p:nvPr>
        </p:nvSpPr>
        <p:spPr>
          <a:xfrm>
            <a:off x="7078512" y="6370654"/>
            <a:ext cx="3023934" cy="6330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Дети от 10 лет</a:t>
            </a:r>
            <a:endParaRPr lang="ru-RU" dirty="0"/>
          </a:p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6468" y="520424"/>
            <a:ext cx="4491728" cy="14726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9940" y="1856020"/>
            <a:ext cx="1975549" cy="455042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2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r="216"/>
          <a:stretch>
            <a:fillRect/>
          </a:stretch>
        </p:blipFill>
        <p:spPr>
          <a:xfrm>
            <a:off x="3887789" y="2717284"/>
            <a:ext cx="2686660" cy="2989779"/>
          </a:xfrm>
        </p:spPr>
      </p:pic>
    </p:spTree>
    <p:extLst>
      <p:ext uri="{BB962C8B-B14F-4D97-AF65-F5344CB8AC3E}">
        <p14:creationId xmlns="" xmlns:p14="http://schemas.microsoft.com/office/powerpoint/2010/main" val="182091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85" y="1075173"/>
            <a:ext cx="6120845" cy="186899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/>
              <a:t>1-й год занятий (младшая группа):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+mn-lt"/>
              </a:rPr>
              <a:t>- приобретение </a:t>
            </a:r>
            <a:r>
              <a:rPr lang="ru-RU" sz="1800" dirty="0">
                <a:latin typeface="+mn-lt"/>
              </a:rPr>
              <a:t>базовых знаний и умений 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простейших </a:t>
            </a:r>
            <a:r>
              <a:rPr lang="ru-RU" sz="1800" dirty="0" smtClean="0">
                <a:latin typeface="+mn-lt"/>
              </a:rPr>
              <a:t>   приемах </a:t>
            </a:r>
            <a:r>
              <a:rPr lang="ru-RU" sz="1800" dirty="0">
                <a:latin typeface="+mn-lt"/>
              </a:rPr>
              <a:t>и техниках </a:t>
            </a:r>
            <a:r>
              <a:rPr lang="ru-RU" sz="1800" dirty="0" smtClean="0">
                <a:latin typeface="+mn-lt"/>
              </a:rPr>
              <a:t>работы;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 </a:t>
            </a:r>
            <a:r>
              <a:rPr lang="ru-RU" sz="1800" dirty="0">
                <a:latin typeface="+mn-lt"/>
              </a:rPr>
              <a:t>роспись простых деревянных заготовок по </a:t>
            </a:r>
            <a:r>
              <a:rPr lang="ru-RU" sz="1800" dirty="0" smtClean="0">
                <a:latin typeface="+mn-lt"/>
              </a:rPr>
              <a:t>образцу;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 </a:t>
            </a:r>
            <a:r>
              <a:rPr lang="ru-RU" sz="1800" dirty="0">
                <a:latin typeface="+mn-lt"/>
              </a:rPr>
              <a:t>обучение организации своего рабочего места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" y="2889687"/>
            <a:ext cx="3106340" cy="2234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2" y="2889687"/>
            <a:ext cx="2823570" cy="2234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" y="5215095"/>
            <a:ext cx="3106340" cy="2180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71" y="5215095"/>
            <a:ext cx="2879960" cy="21804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1815" y="610394"/>
            <a:ext cx="4518233" cy="1525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0453" y="2158228"/>
            <a:ext cx="1878781" cy="359228"/>
          </a:xfrm>
          <a:prstGeom prst="rect">
            <a:avLst/>
          </a:prstGeom>
        </p:spPr>
      </p:pic>
      <p:pic>
        <p:nvPicPr>
          <p:cNvPr id="4098" name="Picture 2" descr="https://lh3.googleusercontent.com/KccW4kzvasgyQ63UTdTgwVtsAms82YpT811e-ohcBwTLMKy5sDp2FosBJMLbRq2asP_2Gucg0XO-mbWRV88J9SRAkpV8g1S-uqZA110h4hR9CfLqV_WhNqPz5fMZ85cA22fLnnSGaC0Lp9aOH0kh-zzoJalwDGwsi8PwGEa3VuO0joEEjwxD2HoyPFmHWKQlasBe8wOpNKsDcvEKLaBjlShLazrnUZnDb6zEsxuDmHOnKF98T7hHBX3XXnNdWTyqgPuF6eHmha0JHQ1ucP3fxbPvJJvyctzYMllCnUHN0Fp4Znlm3e4PSzxL6vu2r8FSGpgE07F0IlvgraktHVoQWyJLquFFhNZvrL6DN-3-ZpPnnAeP695DI4PKKXRLBKiFv3VfUYpPm_H9xV88miQPJCHoPVOCLRw0mioJ0PjbMZ9ktzK4F4lLjICEkG2FEnlMSqqE9XL2eoRXwN5A_E33s33SPVxyo_nITm1IQjr3hYoCt6YPkSRt1CQ96pUp4NLTr6-Peq0aP7ykDg6avQfldp80bYU69rXjDNNG1aoAt_NTVL9ZncD7MSWj2RAwFkHPQjyzPy2l-MfP74kFNTbH4M85fz87954FM2t5gh_djm64uwUFLC74RuT4dx60fI7kHjC9YbUhvsEh_uJsDMvYdHj_PZqU5PD1aO_ygY92zgUmlResp1_twl3pGbgVz8Rxc4u8_E67r875dc160VIAB5hX=w705-h939-no?authuser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68" y="2944167"/>
            <a:ext cx="3337380" cy="4451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862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85" y="1001485"/>
            <a:ext cx="6120845" cy="168142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/>
              <a:t>     2-й год занятий (средняя группа):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>
                <a:latin typeface="+mn-lt"/>
              </a:rPr>
              <a:t>-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изучение различных видов народных промыслов росписи по </a:t>
            </a:r>
            <a:r>
              <a:rPr lang="ru-RU" sz="1800" dirty="0" smtClean="0">
                <a:latin typeface="+mn-lt"/>
              </a:rPr>
              <a:t>дереву;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 изготовление как простых, так и  </a:t>
            </a:r>
            <a:r>
              <a:rPr lang="ru-RU" sz="1800" dirty="0">
                <a:latin typeface="+mn-lt"/>
              </a:rPr>
              <a:t>более сложных по технике выполнения </a:t>
            </a:r>
            <a:r>
              <a:rPr lang="ru-RU" sz="1800" dirty="0" smtClean="0">
                <a:latin typeface="+mn-lt"/>
              </a:rPr>
              <a:t>изделий</a:t>
            </a:r>
            <a:endParaRPr lang="ru-RU" sz="18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3" y="2682909"/>
            <a:ext cx="2288875" cy="2923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42" y="2682909"/>
            <a:ext cx="2236476" cy="2923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02" y="2671240"/>
            <a:ext cx="2517369" cy="29455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98" y="2682909"/>
            <a:ext cx="2636877" cy="45263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18" y="5569671"/>
            <a:ext cx="2528953" cy="17168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" y="5616783"/>
            <a:ext cx="2313843" cy="17353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77" y="5697796"/>
            <a:ext cx="2248605" cy="15733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0557" y="292248"/>
            <a:ext cx="4359206" cy="1358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9851" y="1518835"/>
            <a:ext cx="2201053" cy="421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49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6" y="1110342"/>
            <a:ext cx="6553899" cy="162282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/>
              <a:t>3-й год занятий (старшая группа):</a:t>
            </a:r>
            <a:br>
              <a:rPr lang="ru-RU" sz="2400" dirty="0" smtClean="0"/>
            </a:br>
            <a:r>
              <a:rPr lang="ru-RU" sz="1600" dirty="0" smtClean="0">
                <a:latin typeface="+mn-lt"/>
              </a:rPr>
              <a:t>- </a:t>
            </a:r>
            <a:r>
              <a:rPr lang="ru-RU" sz="1600" dirty="0">
                <a:latin typeface="+mn-lt"/>
              </a:rPr>
              <a:t>изучение различных видов народных промыслов росписи по </a:t>
            </a:r>
            <a:r>
              <a:rPr lang="ru-RU" sz="1600" dirty="0" smtClean="0">
                <a:latin typeface="+mn-lt"/>
              </a:rPr>
              <a:t>дереву;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-  изготовление  </a:t>
            </a:r>
            <a:r>
              <a:rPr lang="ru-RU" sz="1600" dirty="0">
                <a:latin typeface="+mn-lt"/>
              </a:rPr>
              <a:t>сложных по технике выполнения </a:t>
            </a:r>
            <a:r>
              <a:rPr lang="ru-RU" sz="1600" dirty="0" smtClean="0">
                <a:latin typeface="+mn-lt"/>
              </a:rPr>
              <a:t>изделий;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-  проектная деятельность на основе полученных навыков и знаний по разработке замысла и  воплощение его в изделии.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1" y="2616632"/>
            <a:ext cx="1978566" cy="2989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37" y="2615938"/>
            <a:ext cx="2187976" cy="2187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5" y="5606145"/>
            <a:ext cx="1970316" cy="180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63" y="2615937"/>
            <a:ext cx="2311788" cy="3082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40" y="2581864"/>
            <a:ext cx="2076796" cy="2537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4800600"/>
            <a:ext cx="2445007" cy="2609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34" y="2615937"/>
            <a:ext cx="1978090" cy="26854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7" y="5101740"/>
            <a:ext cx="2907531" cy="23069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0" y="5085135"/>
            <a:ext cx="2950474" cy="23235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14837" y="463714"/>
            <a:ext cx="4279041" cy="13579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44171" y="1691200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8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5943" y="849086"/>
            <a:ext cx="6172200" cy="14297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Систематические занятия в студии – это …</a:t>
            </a:r>
            <a:endParaRPr lang="ru-RU" sz="24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7780289"/>
              </p:ext>
            </p:extLst>
          </p:nvPr>
        </p:nvGraphicFramePr>
        <p:xfrm>
          <a:off x="283029" y="2018186"/>
          <a:ext cx="10428514" cy="507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2591" y="312395"/>
            <a:ext cx="4147171" cy="14899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9023" y="1756314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9563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dpi="0" rotWithShape="1">
          <a:blip xmlns:r="http://schemas.openxmlformats.org/officeDocument/2006/relationships" r:embed="rId1"/>
          <a:srcRect/>
          <a:stretch>
            <a:fillRect l="49000" t="-14000" r="-10000" b="-10000"/>
          </a:stretch>
        </a:blipFill>
        <a:ln>
          <a:gradFill>
            <a:gsLst>
              <a:gs pos="0">
                <a:srgbClr val="FF0000"/>
              </a:gs>
              <a:gs pos="100000">
                <a:srgbClr val="FF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glow rad="228600">
            <a:schemeClr val="accent2">
              <a:lumMod val="75000"/>
              <a:alpha val="40000"/>
            </a:schemeClr>
          </a:glow>
        </a:effectLst>
      </a:spPr>
      <a:bodyPr vert="horz" wrap="none" lIns="0" tIns="0" rIns="0" bIns="0" rtlCol="0" anchor="t" anchorCtr="1">
        <a:noAutofit/>
        <a:scene3d>
          <a:camera prst="orthographicFront"/>
          <a:lightRig rig="threePt" dir="t"/>
        </a:scene3d>
        <a:sp3d extrusionH="57150">
          <a:bevelT w="38100" h="38100" prst="relaxedInset"/>
        </a:sp3d>
      </a:bodyPr>
      <a:lstStyle>
        <a:defPPr>
          <a:defRPr sz="3200" b="1" dirty="0" smtClean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10438</TotalTime>
  <Words>338</Words>
  <Application>Microsoft Office PowerPoint</Application>
  <PresentationFormat>Произвольный</PresentationFormat>
  <Paragraphs>59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Слайд 1</vt:lpstr>
      <vt:lpstr>Слайд 2</vt:lpstr>
      <vt:lpstr>Слайд 3</vt:lpstr>
      <vt:lpstr>Слайд 4</vt:lpstr>
      <vt:lpstr>Программа студии  рассчитана на 3 года и соответствует 3-м возрастным категориям</vt:lpstr>
      <vt:lpstr>1-й год занятий (младшая группа):  - приобретение базовых знаний и умений  простейших    приемах и техниках работы; -  роспись простых деревянных заготовок по образцу; -  обучение организации своего рабочего места</vt:lpstr>
      <vt:lpstr>     2-й год занятий (средняя группа):  - изучение различных видов народных промыслов росписи по дереву; -  изготовление как простых, так и  более сложных по технике выполнения изделий</vt:lpstr>
      <vt:lpstr>3-й год занятий (старшая группа): - изучение различных видов народных промыслов росписи по дереву; -  изготовление  сложных по технике выполнения изделий; -  проектная деятельность на основе полученных навыков и знаний по разработке замысла и  воплощение его в изделии. </vt:lpstr>
      <vt:lpstr>Систематические занятия в студии – это …</vt:lpstr>
      <vt:lpstr> Все Необходимые материалы предоставляются студией в соответствии с учебно-тематическим планом занятий.  </vt:lpstr>
      <vt:lpstr>Студия росписи деревянной игрушки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Маркетолог MyFit</dc:creator>
  <cp:lastModifiedBy>rodenn</cp:lastModifiedBy>
  <cp:revision>181</cp:revision>
  <dcterms:created xsi:type="dcterms:W3CDTF">2020-01-16T13:21:34Z</dcterms:created>
  <dcterms:modified xsi:type="dcterms:W3CDTF">2022-10-02T19:37:54Z</dcterms:modified>
</cp:coreProperties>
</file>