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1" r:id="rId9"/>
    <p:sldId id="27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3" r:id="rId18"/>
    <p:sldId id="274" r:id="rId19"/>
    <p:sldId id="276" r:id="rId20"/>
    <p:sldId id="277" r:id="rId21"/>
    <p:sldId id="279" r:id="rId22"/>
    <p:sldId id="278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804" y="-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2EEAF7A-573C-4C1A-A277-8CDFC5715428}" type="datetimeFigureOut">
              <a:rPr lang="ru-RU" smtClean="0"/>
              <a:pPr/>
              <a:t>12.07.2022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3A863E81-A425-41D9-AF65-5B977DD3AD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EAF7A-573C-4C1A-A277-8CDFC5715428}" type="datetimeFigureOut">
              <a:rPr lang="ru-RU" smtClean="0"/>
              <a:pPr/>
              <a:t>12.07.2022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63E81-A425-41D9-AF65-5B977DD3AD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EAF7A-573C-4C1A-A277-8CDFC5715428}" type="datetimeFigureOut">
              <a:rPr lang="ru-RU" smtClean="0"/>
              <a:pPr/>
              <a:t>12.07.2022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63E81-A425-41D9-AF65-5B977DD3AD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EAF7A-573C-4C1A-A277-8CDFC5715428}" type="datetimeFigureOut">
              <a:rPr lang="ru-RU" smtClean="0"/>
              <a:pPr/>
              <a:t>12.07.2022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63E81-A425-41D9-AF65-5B977DD3AD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EAF7A-573C-4C1A-A277-8CDFC5715428}" type="datetimeFigureOut">
              <a:rPr lang="ru-RU" smtClean="0"/>
              <a:pPr/>
              <a:t>12.07.2022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63E81-A425-41D9-AF65-5B977DD3AD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EAF7A-573C-4C1A-A277-8CDFC5715428}" type="datetimeFigureOut">
              <a:rPr lang="ru-RU" smtClean="0"/>
              <a:pPr/>
              <a:t>12.07.2022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63E81-A425-41D9-AF65-5B977DD3AD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2EEAF7A-573C-4C1A-A277-8CDFC5715428}" type="datetimeFigureOut">
              <a:rPr lang="ru-RU" smtClean="0"/>
              <a:pPr/>
              <a:t>12.07.2022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A863E81-A425-41D9-AF65-5B977DD3AD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2EEAF7A-573C-4C1A-A277-8CDFC5715428}" type="datetimeFigureOut">
              <a:rPr lang="ru-RU" smtClean="0"/>
              <a:pPr/>
              <a:t>12.07.2022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3A863E81-A425-41D9-AF65-5B977DD3AD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EAF7A-573C-4C1A-A277-8CDFC5715428}" type="datetimeFigureOut">
              <a:rPr lang="ru-RU" smtClean="0"/>
              <a:pPr/>
              <a:t>12.07.2022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63E81-A425-41D9-AF65-5B977DD3AD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EAF7A-573C-4C1A-A277-8CDFC5715428}" type="datetimeFigureOut">
              <a:rPr lang="ru-RU" smtClean="0"/>
              <a:pPr/>
              <a:t>12.07.2022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63E81-A425-41D9-AF65-5B977DD3AD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EAF7A-573C-4C1A-A277-8CDFC5715428}" type="datetimeFigureOut">
              <a:rPr lang="ru-RU" smtClean="0"/>
              <a:pPr/>
              <a:t>12.07.2022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63E81-A425-41D9-AF65-5B977DD3AD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2EEAF7A-573C-4C1A-A277-8CDFC5715428}" type="datetimeFigureOut">
              <a:rPr lang="ru-RU" smtClean="0"/>
              <a:pPr/>
              <a:t>12.07.2022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3A863E81-A425-41D9-AF65-5B977DD3AD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143116"/>
            <a:ext cx="5857916" cy="1470025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День рождения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Д.М.Карбышева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95736" y="4149080"/>
            <a:ext cx="6662544" cy="851556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785794"/>
            <a:ext cx="8229600" cy="1357322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С 1918 года </a:t>
            </a:r>
            <a:r>
              <a:rPr lang="ru-RU" dirty="0" err="1" smtClean="0"/>
              <a:t>Д.М.Карбышев</a:t>
            </a:r>
            <a:r>
              <a:rPr lang="ru-RU" dirty="0" smtClean="0"/>
              <a:t> вступил в Красную армию.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571472" y="1857364"/>
            <a:ext cx="4857784" cy="32934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4000496" y="3786190"/>
            <a:ext cx="4782773" cy="28098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785794"/>
            <a:ext cx="8229600" cy="207170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dirty="0" smtClean="0"/>
              <a:t>С 1924 года преподает в Военной академии </a:t>
            </a:r>
          </a:p>
          <a:p>
            <a:pPr algn="ctr">
              <a:buNone/>
            </a:pPr>
            <a:r>
              <a:rPr lang="ru-RU" dirty="0" smtClean="0"/>
              <a:t>им. М.В.Фрунзе, а  1934 года назначен начальником кафедры военно-инженерного дела Военной академии Генштаба, знал и владел в совершенстве немецким, английским и французским языками.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3643314"/>
            <a:ext cx="4762500" cy="2847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785794"/>
            <a:ext cx="8229600" cy="2143140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В 1938 году присвоено звание профессора. В 1940 году- генерал-лейтенанта инженерных войск, а в 1941- ученая степень доктора военных наук.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2928934"/>
            <a:ext cx="4429156" cy="33973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000108"/>
            <a:ext cx="8229600" cy="2286016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Великая Отечественная война застала </a:t>
            </a:r>
            <a:r>
              <a:rPr lang="ru-RU" dirty="0" err="1" smtClean="0"/>
              <a:t>Д.М.Карбышева</a:t>
            </a:r>
            <a:r>
              <a:rPr lang="ru-RU" dirty="0" smtClean="0"/>
              <a:t> в г.Гродно. 27 июня 1941года он оказался в окружении. В августе 1941года был тяжело контужен и захвачен в плен.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3000372"/>
            <a:ext cx="4762500" cy="3524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785794"/>
            <a:ext cx="8229600" cy="550072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3,5 года провел </a:t>
            </a:r>
            <a:r>
              <a:rPr lang="ru-RU" dirty="0" err="1" smtClean="0"/>
              <a:t>Д.М.Карбышев</a:t>
            </a:r>
            <a:r>
              <a:rPr lang="ru-RU" dirty="0" smtClean="0"/>
              <a:t> в плену фашистских тюрьмах и лагерях смерти:</a:t>
            </a:r>
          </a:p>
          <a:p>
            <a:pPr>
              <a:buClr>
                <a:schemeClr val="accent2">
                  <a:lumMod val="60000"/>
                  <a:lumOff val="40000"/>
                </a:schemeClr>
              </a:buClr>
            </a:pPr>
            <a:r>
              <a:rPr lang="ru-RU" dirty="0" err="1" smtClean="0"/>
              <a:t>Остров-Мазовецки</a:t>
            </a:r>
            <a:endParaRPr lang="ru-RU" dirty="0" smtClean="0"/>
          </a:p>
          <a:p>
            <a:pPr>
              <a:buClr>
                <a:schemeClr val="accent2">
                  <a:lumMod val="60000"/>
                  <a:lumOff val="40000"/>
                </a:schemeClr>
              </a:buClr>
            </a:pPr>
            <a:r>
              <a:rPr lang="ru-RU" dirty="0" err="1" smtClean="0"/>
              <a:t>Замостье</a:t>
            </a:r>
            <a:endParaRPr lang="ru-RU" dirty="0" smtClean="0"/>
          </a:p>
          <a:p>
            <a:pPr>
              <a:buClr>
                <a:schemeClr val="accent2">
                  <a:lumMod val="60000"/>
                  <a:lumOff val="40000"/>
                </a:schemeClr>
              </a:buClr>
            </a:pPr>
            <a:r>
              <a:rPr lang="ru-RU" dirty="0" err="1" smtClean="0"/>
              <a:t>Хаммельбург</a:t>
            </a:r>
            <a:endParaRPr lang="ru-RU" dirty="0" smtClean="0"/>
          </a:p>
          <a:p>
            <a:pPr>
              <a:buClr>
                <a:schemeClr val="accent2">
                  <a:lumMod val="60000"/>
                  <a:lumOff val="40000"/>
                </a:schemeClr>
              </a:buClr>
            </a:pPr>
            <a:r>
              <a:rPr lang="ru-RU" dirty="0" smtClean="0"/>
              <a:t>Нюрнберг</a:t>
            </a:r>
          </a:p>
          <a:p>
            <a:pPr>
              <a:buClr>
                <a:schemeClr val="accent2">
                  <a:lumMod val="60000"/>
                  <a:lumOff val="40000"/>
                </a:schemeClr>
              </a:buClr>
            </a:pPr>
            <a:r>
              <a:rPr lang="ru-RU" dirty="0" err="1" smtClean="0"/>
              <a:t>Флоссенбург</a:t>
            </a:r>
            <a:endParaRPr lang="ru-RU" dirty="0" smtClean="0"/>
          </a:p>
          <a:p>
            <a:pPr>
              <a:buClr>
                <a:schemeClr val="accent2">
                  <a:lumMod val="60000"/>
                  <a:lumOff val="40000"/>
                </a:schemeClr>
              </a:buClr>
            </a:pPr>
            <a:r>
              <a:rPr lang="ru-RU" dirty="0" smtClean="0"/>
              <a:t>Майданек</a:t>
            </a:r>
          </a:p>
          <a:p>
            <a:pPr>
              <a:buClr>
                <a:schemeClr val="accent2">
                  <a:lumMod val="60000"/>
                  <a:lumOff val="40000"/>
                </a:schemeClr>
              </a:buClr>
            </a:pPr>
            <a:r>
              <a:rPr lang="ru-RU" dirty="0" smtClean="0"/>
              <a:t>Освенцим</a:t>
            </a:r>
          </a:p>
          <a:p>
            <a:pPr>
              <a:buClr>
                <a:schemeClr val="accent2">
                  <a:lumMod val="60000"/>
                  <a:lumOff val="40000"/>
                </a:schemeClr>
              </a:buClr>
            </a:pPr>
            <a:r>
              <a:rPr lang="ru-RU" dirty="0" smtClean="0"/>
              <a:t>Заксенхаузен</a:t>
            </a:r>
          </a:p>
          <a:p>
            <a:pPr>
              <a:buClr>
                <a:schemeClr val="accent2">
                  <a:lumMod val="60000"/>
                  <a:lumOff val="40000"/>
                </a:schemeClr>
              </a:buClr>
            </a:pPr>
            <a:r>
              <a:rPr lang="ru-RU" dirty="0" smtClean="0"/>
              <a:t>Маутхаузен</a:t>
            </a:r>
          </a:p>
          <a:p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06" y="2500306"/>
            <a:ext cx="5041171" cy="28622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000108"/>
            <a:ext cx="4786346" cy="450059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В ночь на 18 февраля 1945 года в концлагере Маутхаузен(Австрия) был облит водой на морозе и погиб </a:t>
            </a:r>
            <a:r>
              <a:rPr lang="ru-RU" dirty="0" err="1" smtClean="0"/>
              <a:t>Д.М.Карбышев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1000109"/>
            <a:ext cx="2540299" cy="44291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214910" y="5643578"/>
            <a:ext cx="39290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Скульптор </a:t>
            </a:r>
            <a:r>
              <a:rPr lang="ru-RU" dirty="0" err="1" smtClean="0"/>
              <a:t>Цигаль</a:t>
            </a:r>
            <a:r>
              <a:rPr lang="ru-RU" dirty="0" smtClean="0"/>
              <a:t>, архитектор Ковальчук. Май 1963 год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86182" y="1643050"/>
            <a:ext cx="4729138" cy="414340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16 августа 1946 года </a:t>
            </a:r>
            <a:r>
              <a:rPr lang="ru-RU" dirty="0" err="1" smtClean="0"/>
              <a:t>Д.М.Карбышеву</a:t>
            </a:r>
            <a:r>
              <a:rPr lang="ru-RU" dirty="0" smtClean="0"/>
              <a:t> было посмертно присвоено звание Героя Советского Союза.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357298"/>
            <a:ext cx="238125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57620" y="2357430"/>
            <a:ext cx="4586262" cy="1571636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В нашем музее установлен барельеф «Непокоренные».</a:t>
            </a:r>
            <a:endParaRPr lang="ru-RU" dirty="0"/>
          </a:p>
        </p:txBody>
      </p:sp>
      <p:pic>
        <p:nvPicPr>
          <p:cNvPr id="5122" name="Picture 2" descr="I:\DCIM\100PHOTO\SAM_1230.JPG"/>
          <p:cNvPicPr>
            <a:picLocks noChangeAspect="1" noChangeArrowheads="1"/>
          </p:cNvPicPr>
          <p:nvPr/>
        </p:nvPicPr>
        <p:blipFill>
          <a:blip r:embed="rId2" cstate="print"/>
          <a:srcRect l="15556" t="6250" r="13333" b="7500"/>
          <a:stretch>
            <a:fillRect/>
          </a:stretch>
        </p:blipFill>
        <p:spPr bwMode="auto">
          <a:xfrm>
            <a:off x="1071538" y="571480"/>
            <a:ext cx="2286016" cy="492922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57224" y="5715016"/>
            <a:ext cx="3500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Скульптор </a:t>
            </a:r>
            <a:r>
              <a:rPr lang="ru-RU" dirty="0" err="1" smtClean="0"/>
              <a:t>Хмылева</a:t>
            </a:r>
            <a:r>
              <a:rPr lang="ru-RU" dirty="0" smtClean="0"/>
              <a:t> И.С. (г.Калинин)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000108"/>
            <a:ext cx="8229600" cy="1571636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В холле школы установлен бюст </a:t>
            </a:r>
            <a:r>
              <a:rPr lang="ru-RU" dirty="0" err="1" smtClean="0"/>
              <a:t>Д.М.Карбышева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6147" name="Picture 3" descr="H:\землянка-2010-Куркин\SDC100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285992"/>
            <a:ext cx="4572000" cy="3429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214942" y="5072074"/>
            <a:ext cx="3286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Скульптор </a:t>
            </a:r>
            <a:r>
              <a:rPr lang="ru-RU" dirty="0" err="1" smtClean="0"/>
              <a:t>Хмылева</a:t>
            </a:r>
            <a:r>
              <a:rPr lang="ru-RU" dirty="0" smtClean="0"/>
              <a:t> И.С. (г.Калинин)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Викторина.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4078" indent="-514350" algn="ctr">
              <a:buNone/>
            </a:pPr>
            <a:r>
              <a:rPr lang="ru-RU" dirty="0" smtClean="0"/>
              <a:t>Вопрос №1. </a:t>
            </a:r>
          </a:p>
          <a:p>
            <a:pPr marL="624078" indent="-514350" algn="ctr">
              <a:buNone/>
            </a:pPr>
            <a:endParaRPr lang="ru-RU" dirty="0" smtClean="0"/>
          </a:p>
          <a:p>
            <a:pPr marL="624078" indent="-514350" algn="ctr">
              <a:buNone/>
            </a:pPr>
            <a:r>
              <a:rPr lang="ru-RU" dirty="0" smtClean="0"/>
              <a:t>Сколько лет исполнилось бы завтра </a:t>
            </a:r>
            <a:r>
              <a:rPr lang="ru-RU" dirty="0" err="1" smtClean="0"/>
              <a:t>Д.М.Карбышеву</a:t>
            </a:r>
            <a:r>
              <a:rPr lang="ru-RU" dirty="0" smtClean="0"/>
              <a:t>?</a:t>
            </a:r>
          </a:p>
          <a:p>
            <a:pPr marL="624078" indent="-514350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57752" y="1214422"/>
            <a:ext cx="4071934" cy="3571900"/>
          </a:xfrm>
        </p:spPr>
        <p:txBody>
          <a:bodyPr>
            <a:noAutofit/>
          </a:bodyPr>
          <a:lstStyle/>
          <a:p>
            <a:r>
              <a:rPr lang="ru-RU" sz="2800" dirty="0" smtClean="0"/>
              <a:t>Генерал-лейтенант инженерных войск </a:t>
            </a:r>
            <a:r>
              <a:rPr lang="ru-RU" sz="2800" dirty="0" err="1" smtClean="0"/>
              <a:t>Карбышев</a:t>
            </a:r>
            <a:r>
              <a:rPr lang="ru-RU" sz="2800" dirty="0" smtClean="0"/>
              <a:t> Д.М.</a:t>
            </a:r>
            <a:br>
              <a:rPr lang="ru-RU" sz="2800" dirty="0" smtClean="0"/>
            </a:br>
            <a:r>
              <a:rPr lang="ru-RU" sz="2800" dirty="0" smtClean="0"/>
              <a:t>(26 октября 1880-</a:t>
            </a:r>
            <a:br>
              <a:rPr lang="ru-RU" sz="2800" dirty="0" smtClean="0"/>
            </a:br>
            <a:r>
              <a:rPr lang="ru-RU" sz="2800" dirty="0" smtClean="0"/>
              <a:t>18 февраля 1945)</a:t>
            </a:r>
            <a:endParaRPr lang="ru-RU" sz="28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1357290" y="1000108"/>
            <a:ext cx="3143272" cy="46622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49424"/>
            <a:ext cx="8229600" cy="3108402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Вопрос №2.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Где и когда родился </a:t>
            </a:r>
            <a:r>
              <a:rPr lang="ru-RU" dirty="0" err="1" smtClean="0"/>
              <a:t>Д.М.Карбышев</a:t>
            </a:r>
            <a:r>
              <a:rPr lang="ru-RU" dirty="0" smtClean="0"/>
              <a:t>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Вопрос №3.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Как звали родителей </a:t>
            </a:r>
            <a:r>
              <a:rPr lang="ru-RU" dirty="0" err="1" smtClean="0"/>
              <a:t>Д.М.Карбышева</a:t>
            </a:r>
            <a:r>
              <a:rPr lang="ru-RU" dirty="0" smtClean="0"/>
              <a:t>?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Вопрос №4.</a:t>
            </a:r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Какие учебные заведения окончил </a:t>
            </a:r>
            <a:r>
              <a:rPr lang="ru-RU" dirty="0" err="1" smtClean="0"/>
              <a:t>Д.М.Карбышев</a:t>
            </a:r>
            <a:r>
              <a:rPr lang="ru-RU" dirty="0" smtClean="0"/>
              <a:t>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Вопрос №5.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Как звали жену </a:t>
            </a:r>
            <a:r>
              <a:rPr lang="ru-RU" dirty="0" err="1" smtClean="0"/>
              <a:t>Д.М.Карбышева</a:t>
            </a:r>
            <a:r>
              <a:rPr lang="ru-RU" dirty="0" smtClean="0"/>
              <a:t>?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Вопрос №6.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Сколько детей было у Дмитрия Михайловича?</a:t>
            </a:r>
          </a:p>
          <a:p>
            <a:pPr algn="ctr">
              <a:buNone/>
            </a:pPr>
            <a:r>
              <a:rPr lang="ru-RU" dirty="0" smtClean="0"/>
              <a:t>Назовите их имена.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Вопрос №7.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Какие иностранные языки знал </a:t>
            </a:r>
            <a:r>
              <a:rPr lang="ru-RU" dirty="0" err="1" smtClean="0"/>
              <a:t>Карбышев</a:t>
            </a:r>
            <a:r>
              <a:rPr lang="ru-RU" dirty="0" smtClean="0"/>
              <a:t>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Вопрос №8.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В каких воинах принимал участие Дмитрий Михайлович </a:t>
            </a:r>
            <a:r>
              <a:rPr lang="ru-RU" dirty="0" err="1" smtClean="0"/>
              <a:t>Карбышев</a:t>
            </a:r>
            <a:r>
              <a:rPr lang="ru-RU" dirty="0" smtClean="0"/>
              <a:t>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Вопрос №9.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Сколько лет Дмитрий Михайлович провел в плену?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Вопрос №10.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Где и когда был замучен </a:t>
            </a:r>
            <a:r>
              <a:rPr lang="ru-RU" dirty="0" err="1" smtClean="0"/>
              <a:t>Д.М.Карбышев</a:t>
            </a:r>
            <a:r>
              <a:rPr lang="ru-RU" dirty="0" smtClean="0"/>
              <a:t>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Вопрос №11.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В каком году </a:t>
            </a:r>
            <a:r>
              <a:rPr lang="ru-RU" dirty="0" err="1" smtClean="0"/>
              <a:t>Карбышеву</a:t>
            </a:r>
            <a:r>
              <a:rPr lang="ru-RU" dirty="0" smtClean="0"/>
              <a:t> было присвоено звание «Герой Советского Союза»?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857232"/>
            <a:ext cx="8229600" cy="1571636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dirty="0" smtClean="0"/>
              <a:t>Родился в г.Омске в 1880 г. в семье военного чиновника. В 12 лет остался без отца Михаила Ильича. Детей воспитывала мать Александра Ефимовна.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2214546" y="2500306"/>
            <a:ext cx="4286280" cy="36004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Вопрос №12.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В каком году состоялось открытие памятника </a:t>
            </a:r>
            <a:r>
              <a:rPr lang="ru-RU" dirty="0" err="1" smtClean="0"/>
              <a:t>Карбышеву</a:t>
            </a:r>
            <a:r>
              <a:rPr lang="ru-RU" dirty="0" smtClean="0"/>
              <a:t> в Маутхаузене?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Вопрос №13.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Кто автор бюста </a:t>
            </a:r>
            <a:r>
              <a:rPr lang="ru-RU" dirty="0" err="1" smtClean="0"/>
              <a:t>Карбышева</a:t>
            </a:r>
            <a:r>
              <a:rPr lang="ru-RU" dirty="0" smtClean="0"/>
              <a:t> в холле школы и барельефа «</a:t>
            </a:r>
            <a:r>
              <a:rPr lang="ru-RU" dirty="0" err="1" smtClean="0"/>
              <a:t>Непокаренные</a:t>
            </a:r>
            <a:r>
              <a:rPr lang="ru-RU" dirty="0" smtClean="0"/>
              <a:t>» в музее?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Вопрос №14.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Сколько всего было </a:t>
            </a:r>
            <a:r>
              <a:rPr lang="ru-RU" dirty="0" err="1" smtClean="0"/>
              <a:t>карбышевских</a:t>
            </a:r>
            <a:r>
              <a:rPr lang="ru-RU" dirty="0" smtClean="0"/>
              <a:t> слётов?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642918"/>
            <a:ext cx="8229600" cy="1785950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В 1891 г. Поступил в Сибирский кадетский корпус. Окончил корпус с похвальным листом.</a:t>
            </a:r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2214554"/>
            <a:ext cx="5286412" cy="3648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928670"/>
            <a:ext cx="8229600" cy="1428760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В 1898 г. поступил в Николаевское инженерное училище в г.Петербурге. И окончил его в 1900 г. в звании подпоручика.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1714480" y="2500306"/>
            <a:ext cx="5429288" cy="3809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785794"/>
            <a:ext cx="8229600" cy="2071702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Русско-Японская, Первая мировая война. </a:t>
            </a:r>
            <a:r>
              <a:rPr lang="ru-RU" dirty="0" err="1" smtClean="0"/>
              <a:t>Д.М.Карбышев</a:t>
            </a:r>
            <a:r>
              <a:rPr lang="ru-RU" dirty="0" smtClean="0"/>
              <a:t> участвовал в укреплении позиций, наводил переправы, строил мосты, показал себя храбрым офицером-сапером.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2000232" y="2714620"/>
            <a:ext cx="5072098" cy="38303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857232"/>
            <a:ext cx="8229600" cy="1928826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В 1908 г. поступил в Николаевскую инженерную академию. И закончил ее в</a:t>
            </a:r>
          </a:p>
          <a:p>
            <a:pPr algn="ctr">
              <a:buNone/>
            </a:pPr>
            <a:r>
              <a:rPr lang="ru-RU" dirty="0" smtClean="0"/>
              <a:t> 1911 г. в звании капитана.</a:t>
            </a:r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1714480" y="2643182"/>
            <a:ext cx="5940425" cy="35574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928670"/>
            <a:ext cx="8229600" cy="2000264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В январе 1916 года Лидия Васильевна </a:t>
            </a:r>
            <a:r>
              <a:rPr lang="ru-RU" dirty="0" err="1" smtClean="0"/>
              <a:t>Опацкая</a:t>
            </a:r>
            <a:r>
              <a:rPr lang="ru-RU" dirty="0" smtClean="0"/>
              <a:t> стала женой Дмитрия Михайловича.</a:t>
            </a:r>
            <a:endParaRPr lang="ru-RU" dirty="0"/>
          </a:p>
        </p:txBody>
      </p:sp>
      <p:pic>
        <p:nvPicPr>
          <p:cNvPr id="4" name="Picture 4" descr="I:\DCIM\100PHOTO\SAM_1235.JPG"/>
          <p:cNvPicPr>
            <a:picLocks noChangeAspect="1" noChangeArrowheads="1"/>
          </p:cNvPicPr>
          <p:nvPr/>
        </p:nvPicPr>
        <p:blipFill>
          <a:blip r:embed="rId2" cstate="print"/>
          <a:srcRect l="9259" t="13542" r="12962" b="32291"/>
          <a:stretch>
            <a:fillRect/>
          </a:stretch>
        </p:blipFill>
        <p:spPr bwMode="auto">
          <a:xfrm>
            <a:off x="2928926" y="2500306"/>
            <a:ext cx="3000396" cy="37147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857232"/>
            <a:ext cx="8229600" cy="1428760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У </a:t>
            </a:r>
            <a:r>
              <a:rPr lang="ru-RU" dirty="0" err="1" smtClean="0"/>
              <a:t>Д.М.Карбышева</a:t>
            </a:r>
            <a:r>
              <a:rPr lang="ru-RU" dirty="0" smtClean="0"/>
              <a:t> было трое детей: Елена, Татьяна и Алексей</a:t>
            </a:r>
            <a:endParaRPr lang="ru-RU" dirty="0"/>
          </a:p>
        </p:txBody>
      </p:sp>
      <p:pic>
        <p:nvPicPr>
          <p:cNvPr id="4" name="Picture 2" descr="I:\DCIM\100PHOTO\SAM_1227.JPG"/>
          <p:cNvPicPr>
            <a:picLocks noChangeAspect="1" noChangeArrowheads="1"/>
          </p:cNvPicPr>
          <p:nvPr/>
        </p:nvPicPr>
        <p:blipFill>
          <a:blip r:embed="rId2" cstate="print"/>
          <a:srcRect l="20391" t="4277" r="6369"/>
          <a:stretch>
            <a:fillRect/>
          </a:stretch>
        </p:blipFill>
        <p:spPr bwMode="auto">
          <a:xfrm>
            <a:off x="5214942" y="3643314"/>
            <a:ext cx="3286148" cy="24158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3" descr="I:\DCIM\100PHOTO\SAM_12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857496"/>
            <a:ext cx="3643306" cy="2049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593</TotalTime>
  <Words>499</Words>
  <Application>Microsoft Office PowerPoint</Application>
  <PresentationFormat>Экран (4:3)</PresentationFormat>
  <Paragraphs>76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Городская</vt:lpstr>
      <vt:lpstr>День рождения Д.М.Карбышева</vt:lpstr>
      <vt:lpstr>Генерал-лейтенант инженерных войск Карбышев Д.М. (26 октября 1880- 18 февраля 1945)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Викторина.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День рождения Д.М.Карбышева</dc:title>
  <dc:creator>Александр</dc:creator>
  <cp:lastModifiedBy>User</cp:lastModifiedBy>
  <cp:revision>46</cp:revision>
  <dcterms:created xsi:type="dcterms:W3CDTF">2010-10-17T11:34:42Z</dcterms:created>
  <dcterms:modified xsi:type="dcterms:W3CDTF">2022-07-12T08:24:13Z</dcterms:modified>
</cp:coreProperties>
</file>