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0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9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5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6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10B84-5FAD-4533-AA8D-A0060A8D7B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685CA-A2D2-4742-9F98-4BD62D47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461" y="0"/>
            <a:ext cx="10515600" cy="248928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1800" dirty="0" smtClean="0"/>
              <a:t>Международный день родного языка был провозглашен Генеральной конференцией ЮНЕСКО в ноябре 1999 года и отмечается каждый год с февраля 2000 года для содействия языковому и культурному разнообразию и многоязычию.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Сегодня в мире существует около 7000 языков, и более половины из них могут исчезнуть на протяжении жизни нескольких поколений, а на 96% этих языков говорят лишь 4% населения планеты.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ЮНЕСКО посчитало исчезающие языки в России. 136 языков в России находятся в опасности, и 20 из них уже признаны мертвыми. Такие цифры приводятся в интерактивном Атласе исчезающих языков мира, опубликованном на сайте ЮНЕСКО.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10" y="2129589"/>
            <a:ext cx="6059589" cy="46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8516" cy="6858000"/>
          </a:xfrm>
        </p:spPr>
      </p:pic>
    </p:spTree>
    <p:extLst>
      <p:ext uri="{BB962C8B-B14F-4D97-AF65-F5344CB8AC3E}">
        <p14:creationId xmlns:p14="http://schemas.microsoft.com/office/powerpoint/2010/main" val="14483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525"/>
            <a:ext cx="5733820" cy="51289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20" y="517525"/>
            <a:ext cx="6458182" cy="512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26"/>
            <a:ext cx="5185611" cy="68580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85" y="-15425"/>
            <a:ext cx="678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5491234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83" y="0"/>
            <a:ext cx="5231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102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2022-01-22T04:09:39Z</dcterms:created>
  <dcterms:modified xsi:type="dcterms:W3CDTF">2022-01-22T05:21:27Z</dcterms:modified>
</cp:coreProperties>
</file>