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4" r:id="rId4"/>
    <p:sldId id="265" r:id="rId5"/>
    <p:sldId id="262" r:id="rId6"/>
    <p:sldId id="270" r:id="rId7"/>
    <p:sldId id="273" r:id="rId8"/>
    <p:sldId id="272" r:id="rId9"/>
    <p:sldId id="269" r:id="rId10"/>
    <p:sldId id="267" r:id="rId11"/>
    <p:sldId id="271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3DD"/>
    <a:srgbClr val="B23E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1D13DD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Как провести праздник без неприятностей</a:t>
            </a:r>
            <a:endParaRPr lang="ru-RU" sz="1800" dirty="0">
              <a:solidFill>
                <a:srgbClr val="1D13DD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B23EAA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Безопасный Новый год</a:t>
            </a:r>
            <a:endParaRPr lang="ru-RU" sz="5400" dirty="0">
              <a:solidFill>
                <a:srgbClr val="B23EAA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338" name="Picture 2" descr="http://moziru.com/images/christmas-tree-clipart-transparent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571500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amyatkapojarvnovnoch-.jpg"/>
          <p:cNvPicPr>
            <a:picLocks noChangeAspect="1" noChangeArrowheads="1"/>
          </p:cNvPicPr>
          <p:nvPr/>
        </p:nvPicPr>
        <p:blipFill>
          <a:blip r:embed="rId2"/>
          <a:srcRect l="50000" t="46500" b="7749"/>
          <a:stretch>
            <a:fillRect/>
          </a:stretch>
        </p:blipFill>
        <p:spPr bwMode="auto">
          <a:xfrm>
            <a:off x="2071670" y="285728"/>
            <a:ext cx="467853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AutoShape 6" descr="https://cdn.pixabay.com/photo/2016/03/31/21/53/box-1296708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https://cdn.pixabay.com/photo/2016/03/31/21/53/box-1296708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https://cdn.pixabay.com/photo/2016/03/31/21/53/box-1296708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4" name="AutoShape 12" descr="https://cdn.pixabay.com/photo/2016/03/31/21/53/box-1296708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16" descr="http://gala-teya.com.ua/wp-content/uploads/2015/10/0_f702a_84d8b48f_orig-225x300.png"/>
          <p:cNvPicPr>
            <a:picLocks noChangeAspect="1" noChangeArrowheads="1"/>
          </p:cNvPicPr>
          <p:nvPr/>
        </p:nvPicPr>
        <p:blipFill>
          <a:blip r:embed="rId2"/>
          <a:srcRect t="24999"/>
          <a:stretch>
            <a:fillRect/>
          </a:stretch>
        </p:blipFill>
        <p:spPr bwMode="auto">
          <a:xfrm>
            <a:off x="4643438" y="1285860"/>
            <a:ext cx="857224" cy="857235"/>
          </a:xfrm>
          <a:prstGeom prst="rect">
            <a:avLst/>
          </a:prstGeom>
          <a:noFill/>
        </p:spPr>
      </p:pic>
      <p:pic>
        <p:nvPicPr>
          <p:cNvPr id="44063" name="Picture 31" descr="http://189131.selcdn.ru/leonardo/assets/uploads/attachments/3215_T8GEjp3MOwyiPlJYkeUo2fv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8572560" cy="5120073"/>
          </a:xfrm>
          <a:prstGeom prst="rect">
            <a:avLst/>
          </a:prstGeom>
          <a:noFill/>
        </p:spPr>
      </p:pic>
      <p:pic>
        <p:nvPicPr>
          <p:cNvPr id="19" name="Picture 16" descr="http://gala-teya.com.ua/wp-content/uploads/2015/10/0_f702a_84d8b48f_orig-225x300.png"/>
          <p:cNvPicPr>
            <a:picLocks noChangeAspect="1" noChangeArrowheads="1"/>
          </p:cNvPicPr>
          <p:nvPr/>
        </p:nvPicPr>
        <p:blipFill>
          <a:blip r:embed="rId2"/>
          <a:srcRect t="24999"/>
          <a:stretch>
            <a:fillRect/>
          </a:stretch>
        </p:blipFill>
        <p:spPr bwMode="auto">
          <a:xfrm>
            <a:off x="3143240" y="3857628"/>
            <a:ext cx="857224" cy="857235"/>
          </a:xfrm>
          <a:prstGeom prst="rect">
            <a:avLst/>
          </a:prstGeom>
          <a:noFill/>
        </p:spPr>
      </p:pic>
      <p:pic>
        <p:nvPicPr>
          <p:cNvPr id="20" name="Picture 16" descr="http://gala-teya.com.ua/wp-content/uploads/2015/10/0_f702a_84d8b48f_orig-225x300.png"/>
          <p:cNvPicPr>
            <a:picLocks noChangeAspect="1" noChangeArrowheads="1"/>
          </p:cNvPicPr>
          <p:nvPr/>
        </p:nvPicPr>
        <p:blipFill>
          <a:blip r:embed="rId2"/>
          <a:srcRect t="24999"/>
          <a:stretch>
            <a:fillRect/>
          </a:stretch>
        </p:blipFill>
        <p:spPr bwMode="auto">
          <a:xfrm>
            <a:off x="4143372" y="1857364"/>
            <a:ext cx="857224" cy="857235"/>
          </a:xfrm>
          <a:prstGeom prst="rect">
            <a:avLst/>
          </a:prstGeom>
          <a:noFill/>
        </p:spPr>
      </p:pic>
      <p:pic>
        <p:nvPicPr>
          <p:cNvPr id="12" name="Picture 16" descr="http://gala-teya.com.ua/wp-content/uploads/2015/10/0_f702a_84d8b48f_orig-225x300.png"/>
          <p:cNvPicPr>
            <a:picLocks noChangeAspect="1" noChangeArrowheads="1"/>
          </p:cNvPicPr>
          <p:nvPr/>
        </p:nvPicPr>
        <p:blipFill>
          <a:blip r:embed="rId2"/>
          <a:srcRect t="24999"/>
          <a:stretch>
            <a:fillRect/>
          </a:stretch>
        </p:blipFill>
        <p:spPr bwMode="auto">
          <a:xfrm>
            <a:off x="2714612" y="2285992"/>
            <a:ext cx="857224" cy="857235"/>
          </a:xfrm>
          <a:prstGeom prst="rect">
            <a:avLst/>
          </a:prstGeom>
          <a:noFill/>
        </p:spPr>
      </p:pic>
      <p:pic>
        <p:nvPicPr>
          <p:cNvPr id="44048" name="Picture 16" descr="http://gala-teya.com.ua/wp-content/uploads/2015/10/0_f702a_84d8b48f_orig-225x300.png"/>
          <p:cNvPicPr>
            <a:picLocks noChangeAspect="1" noChangeArrowheads="1"/>
          </p:cNvPicPr>
          <p:nvPr/>
        </p:nvPicPr>
        <p:blipFill>
          <a:blip r:embed="rId2"/>
          <a:srcRect t="24999"/>
          <a:stretch>
            <a:fillRect/>
          </a:stretch>
        </p:blipFill>
        <p:spPr bwMode="auto">
          <a:xfrm>
            <a:off x="4429124" y="4071942"/>
            <a:ext cx="857224" cy="857235"/>
          </a:xfrm>
          <a:prstGeom prst="rect">
            <a:avLst/>
          </a:prstGeom>
          <a:noFill/>
        </p:spPr>
      </p:pic>
      <p:pic>
        <p:nvPicPr>
          <p:cNvPr id="44036" name="Picture 4" descr="http://www.clker.com/cliparts/z/n/M/C/5/U/box-of-matches-t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5786454"/>
            <a:ext cx="500066" cy="340045"/>
          </a:xfrm>
          <a:prstGeom prst="rect">
            <a:avLst/>
          </a:prstGeom>
          <a:noFill/>
        </p:spPr>
      </p:pic>
      <p:pic>
        <p:nvPicPr>
          <p:cNvPr id="44046" name="Picture 14" descr="http://dayzwiki.de/images/thumb/5/5c/Item_Matchbox.png/150px-Item_Matchbo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6000768"/>
            <a:ext cx="500066" cy="500066"/>
          </a:xfrm>
          <a:prstGeom prst="rect">
            <a:avLst/>
          </a:prstGeom>
          <a:noFill/>
        </p:spPr>
      </p:pic>
      <p:pic>
        <p:nvPicPr>
          <p:cNvPr id="44057" name="Picture 25" descr="https://lh4.ggpht.com/ZAW6AwutXs3l8u5hgW0O-K4NMEtcLKzB4W4mzZZ88GUhFiZlFILd08DZZrOXhgBrDg=w78-h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5929330"/>
            <a:ext cx="500066" cy="500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786182" y="685800"/>
            <a:ext cx="5143536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Можно много про опасность</a:t>
            </a:r>
          </a:p>
          <a:p>
            <a:pPr>
              <a:buNone/>
            </a:pPr>
            <a:r>
              <a:rPr lang="ru-RU" dirty="0" smtClean="0"/>
              <a:t>В Новый год нам говорить.</a:t>
            </a:r>
          </a:p>
          <a:p>
            <a:pPr>
              <a:buNone/>
            </a:pPr>
            <a:r>
              <a:rPr lang="ru-RU" dirty="0" smtClean="0"/>
              <a:t>Всем напомнить мы хотели,</a:t>
            </a:r>
          </a:p>
          <a:p>
            <a:pPr>
              <a:buNone/>
            </a:pPr>
            <a:r>
              <a:rPr lang="ru-RU" dirty="0" smtClean="0"/>
              <a:t>Чтобы в праздник не забыть – </a:t>
            </a:r>
          </a:p>
          <a:p>
            <a:pPr>
              <a:buNone/>
            </a:pPr>
            <a:r>
              <a:rPr lang="ru-RU" dirty="0" smtClean="0"/>
              <a:t>Фейерверки, свечи, елки</a:t>
            </a:r>
          </a:p>
          <a:p>
            <a:pPr>
              <a:buNone/>
            </a:pPr>
            <a:r>
              <a:rPr lang="ru-RU" dirty="0" smtClean="0"/>
              <a:t>Могут быть весьма опасны.</a:t>
            </a:r>
          </a:p>
          <a:p>
            <a:pPr>
              <a:buNone/>
            </a:pPr>
            <a:r>
              <a:rPr lang="ru-RU" dirty="0" smtClean="0"/>
              <a:t>А уж коль беда случилась,</a:t>
            </a:r>
          </a:p>
          <a:p>
            <a:pPr>
              <a:buNone/>
            </a:pPr>
            <a:r>
              <a:rPr lang="ru-RU" dirty="0" smtClean="0"/>
              <a:t>Выход тут всегда один –</a:t>
            </a:r>
          </a:p>
          <a:p>
            <a:pPr>
              <a:buNone/>
            </a:pPr>
            <a:r>
              <a:rPr lang="ru-RU" dirty="0" smtClean="0"/>
              <a:t>Службу вызови спасенья</a:t>
            </a:r>
          </a:p>
          <a:p>
            <a:pPr>
              <a:buNone/>
            </a:pPr>
            <a:r>
              <a:rPr lang="ru-RU" dirty="0" smtClean="0"/>
              <a:t>По телефону 101.</a:t>
            </a:r>
            <a:endParaRPr lang="ru-RU" dirty="0"/>
          </a:p>
        </p:txBody>
      </p:sp>
      <p:pic>
        <p:nvPicPr>
          <p:cNvPr id="5" name="Picture 2" descr="http://km-rda.gov.ua/uploads/posts/2015-12/1450704027_new_year_m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364333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443030"/>
          </a:xfrm>
        </p:spPr>
        <p:txBody>
          <a:bodyPr/>
          <a:lstStyle/>
          <a:p>
            <a:r>
              <a:rPr lang="ru-RU" dirty="0" smtClean="0"/>
              <a:t>Что на картинке нужно исправить?..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643182"/>
            <a:ext cx="2362200" cy="348298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Елку от печки подальше поставить.</a:t>
            </a:r>
            <a:endParaRPr lang="ru-RU" sz="2400" dirty="0"/>
          </a:p>
        </p:txBody>
      </p:sp>
      <p:pic>
        <p:nvPicPr>
          <p:cNvPr id="5" name="Picture 8" descr="https://arthive.com/res/media/img/orig/work/ef8/60631.jpg"/>
          <p:cNvPicPr>
            <a:picLocks noChangeAspect="1" noChangeArrowheads="1"/>
          </p:cNvPicPr>
          <p:nvPr/>
        </p:nvPicPr>
        <p:blipFill>
          <a:blip r:embed="rId2"/>
          <a:srcRect l="27100"/>
          <a:stretch>
            <a:fillRect/>
          </a:stretch>
        </p:blipFill>
        <p:spPr bwMode="auto">
          <a:xfrm>
            <a:off x="2928926" y="1000108"/>
            <a:ext cx="6012629" cy="5348152"/>
          </a:xfrm>
          <a:prstGeom prst="rect">
            <a:avLst/>
          </a:prstGeom>
          <a:noFill/>
        </p:spPr>
      </p:pic>
      <p:pic>
        <p:nvPicPr>
          <p:cNvPr id="6" name="Picture 10" descr="http://www.ramki-photoshop.ru/personaj/3/ng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6"/>
            <a:ext cx="1785950" cy="2871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6735E-6 L -0.15747 0.04186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000240"/>
            <a:ext cx="2457480" cy="4144963"/>
          </a:xfrm>
        </p:spPr>
        <p:txBody>
          <a:bodyPr/>
          <a:lstStyle/>
          <a:p>
            <a:r>
              <a:rPr lang="ru-RU" dirty="0" smtClean="0"/>
              <a:t>Гирляндами огней </a:t>
            </a:r>
          </a:p>
          <a:p>
            <a:r>
              <a:rPr lang="ru-RU" dirty="0" smtClean="0"/>
              <a:t>Вы елку украшайте!</a:t>
            </a:r>
          </a:p>
          <a:p>
            <a:r>
              <a:rPr lang="ru-RU" dirty="0" smtClean="0"/>
              <a:t>Но только перед этим</a:t>
            </a:r>
          </a:p>
          <a:p>
            <a:r>
              <a:rPr lang="ru-RU" dirty="0" smtClean="0"/>
              <a:t>Гирлянды проверяйте!</a:t>
            </a:r>
          </a:p>
          <a:p>
            <a:r>
              <a:rPr lang="ru-RU" dirty="0" smtClean="0"/>
              <a:t>Но это дело взрослым</a:t>
            </a:r>
          </a:p>
          <a:p>
            <a:r>
              <a:rPr lang="ru-RU" dirty="0" smtClean="0"/>
              <a:t>Вы только доверяйте!</a:t>
            </a:r>
          </a:p>
          <a:p>
            <a:endParaRPr lang="ru-RU" dirty="0"/>
          </a:p>
        </p:txBody>
      </p:sp>
      <p:pic>
        <p:nvPicPr>
          <p:cNvPr id="36868" name="Picture 4" descr="http://bigslide.ru/images/23/22798/960/img4.jpg"/>
          <p:cNvPicPr>
            <a:picLocks noChangeAspect="1" noChangeArrowheads="1"/>
          </p:cNvPicPr>
          <p:nvPr/>
        </p:nvPicPr>
        <p:blipFill>
          <a:blip r:embed="rId2"/>
          <a:srcRect l="3906" t="5208" r="24218" b="26042"/>
          <a:stretch>
            <a:fillRect/>
          </a:stretch>
        </p:blipFill>
        <p:spPr bwMode="auto">
          <a:xfrm>
            <a:off x="2571736" y="1571612"/>
            <a:ext cx="6429420" cy="4612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857232"/>
            <a:ext cx="2643206" cy="526893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/>
              <a:t>Неисправную гирлянду Лучше  не включать,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Чтоб пожарных и врачей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В дом не вызывать.</a:t>
            </a:r>
            <a:endParaRPr lang="ru-RU" dirty="0"/>
          </a:p>
        </p:txBody>
      </p:sp>
      <p:pic>
        <p:nvPicPr>
          <p:cNvPr id="5" name="Picture 2" descr="http://www.gshum.cap.ru/UserFiles/news/201612/21/Original/1324187_html_m3ebb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0708" y="2143116"/>
            <a:ext cx="719452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000240"/>
            <a:ext cx="2857520" cy="4144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/>
              <a:t>Свечи елку украшают -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Огоньки на ней мигают.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Вдруг схватился огонек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За серебряный флажок.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Разом вспыхнули иголки,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Пять минут – и нету елки.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А ведь всех предупреждали,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Чтоб свечей не зажигали!</a:t>
            </a:r>
          </a:p>
          <a:p>
            <a:pPr>
              <a:spcAft>
                <a:spcPts val="0"/>
              </a:spcAft>
            </a:pPr>
            <a:endParaRPr lang="ru-RU" dirty="0" smtClean="0"/>
          </a:p>
          <a:p>
            <a:pPr>
              <a:spcAft>
                <a:spcPts val="0"/>
              </a:spcAft>
            </a:pPr>
            <a:endParaRPr lang="ru-RU" dirty="0" smtClean="0"/>
          </a:p>
          <a:p>
            <a:pPr>
              <a:spcAft>
                <a:spcPts val="0"/>
              </a:spcAft>
            </a:pPr>
            <a:endParaRPr lang="ru-RU" dirty="0"/>
          </a:p>
        </p:txBody>
      </p:sp>
      <p:pic>
        <p:nvPicPr>
          <p:cNvPr id="5" name="Picture 2" descr="http://tatarolakinsky.vadinsk.pnzreg.ru/files/tatarolakinsky_vadinsk_pnzreg_ru/0-z-8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71480"/>
            <a:ext cx="4936868" cy="57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928670"/>
            <a:ext cx="2643206" cy="5197493"/>
          </a:xfrm>
        </p:spPr>
        <p:txBody>
          <a:bodyPr/>
          <a:lstStyle/>
          <a:p>
            <a:r>
              <a:rPr lang="ru-RU" dirty="0" smtClean="0"/>
              <a:t>Новый год у всех бывает.</a:t>
            </a:r>
          </a:p>
          <a:p>
            <a:r>
              <a:rPr lang="ru-RU" dirty="0" smtClean="0"/>
              <a:t>Елку каждый наряжает.</a:t>
            </a:r>
          </a:p>
          <a:p>
            <a:r>
              <a:rPr lang="ru-RU" dirty="0" smtClean="0"/>
              <a:t>Но скажу я вам, друзья,</a:t>
            </a:r>
          </a:p>
          <a:p>
            <a:r>
              <a:rPr lang="ru-RU" dirty="0" smtClean="0"/>
              <a:t>Пиротехнику самим</a:t>
            </a:r>
          </a:p>
          <a:p>
            <a:r>
              <a:rPr lang="ru-RU" dirty="0" smtClean="0"/>
              <a:t>Поджигать никак нельзя!</a:t>
            </a:r>
            <a:endParaRPr lang="ru-RU" dirty="0"/>
          </a:p>
        </p:txBody>
      </p:sp>
      <p:pic>
        <p:nvPicPr>
          <p:cNvPr id="7" name="Picture 2" descr="http://chstrana.detkin-club.ru/images/parents/1266304047_5_5866c90bb1bb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79643"/>
            <a:ext cx="4143404" cy="5862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volya.ivacevichi.edu.by/sm.aspx?guid=12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1598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используйте пиротехнические изделия для озорства</a:t>
            </a:r>
            <a:endParaRPr lang="ru-RU" dirty="0"/>
          </a:p>
        </p:txBody>
      </p:sp>
      <p:pic>
        <p:nvPicPr>
          <p:cNvPr id="45060" name="Picture 4" descr="http://mcaricino.ru/userfiles/images/123/uiohtcx_hywaa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72428" cy="481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правильно, а что нет?</a:t>
            </a:r>
            <a:endParaRPr lang="ru-RU" dirty="0"/>
          </a:p>
        </p:txBody>
      </p:sp>
      <p:pic>
        <p:nvPicPr>
          <p:cNvPr id="5" name="Picture 2" descr="http://bezopasnost-detej.ru/images/2013/90-7-bezopasnost-zhiznedeyatelnosti-detej-v-kartinkak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4910"/>
          <a:stretch>
            <a:fillRect/>
          </a:stretch>
        </p:blipFill>
        <p:spPr bwMode="auto">
          <a:xfrm>
            <a:off x="214282" y="1785926"/>
            <a:ext cx="421484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bezopasnost-detej.ru/images/2013/90-8-bezopasnost-zhiznedeyatelnosti-detej-v-kartinkak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21432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 0.03677 L -0.23038 0.057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179</TotalTime>
  <Words>178</Words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Безопасный Новый год</vt:lpstr>
      <vt:lpstr>Что на картинке нужно исправить?..</vt:lpstr>
      <vt:lpstr>Слайд 3</vt:lpstr>
      <vt:lpstr>Слайд 4</vt:lpstr>
      <vt:lpstr>Слайд 5</vt:lpstr>
      <vt:lpstr>Слайд 6</vt:lpstr>
      <vt:lpstr>Слайд 7</vt:lpstr>
      <vt:lpstr>Не используйте пиротехнические изделия для озорства</vt:lpstr>
      <vt:lpstr>Что правильно, а что нет?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Новый год</dc:title>
  <dc:creator>AMD HOME</dc:creator>
  <cp:lastModifiedBy>1</cp:lastModifiedBy>
  <cp:revision>19</cp:revision>
  <dcterms:created xsi:type="dcterms:W3CDTF">2017-12-18T16:08:08Z</dcterms:created>
  <dcterms:modified xsi:type="dcterms:W3CDTF">2020-12-15T06:23:38Z</dcterms:modified>
</cp:coreProperties>
</file>