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" initials="Р" lastIdx="2" clrIdx="0">
    <p:extLst>
      <p:ext uri="{19B8F6BF-5375-455C-9EA6-DF929625EA0E}">
        <p15:presenceInfo xmlns:p15="http://schemas.microsoft.com/office/powerpoint/2012/main" userId="c0f681a9eee5bb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9F"/>
    <a:srgbClr val="F1E3D6"/>
    <a:srgbClr val="3E559B"/>
    <a:srgbClr val="42AACD"/>
    <a:srgbClr val="E6E6E6"/>
    <a:srgbClr val="42ADCF"/>
    <a:srgbClr val="4963B5"/>
    <a:srgbClr val="F1E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9T18:21:56.83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9T18:41:08.972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0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0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4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9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6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2A50-1B0D-41F1-8640-8043AE0FDD6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C2EE-479A-4339-BB67-9443A381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6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8"/>
          <a:stretch/>
        </p:blipFill>
        <p:spPr>
          <a:xfrm>
            <a:off x="1" y="-248617"/>
            <a:ext cx="12192000" cy="7551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542755"/>
            <a:ext cx="12191999" cy="7799344"/>
          </a:xfrm>
          <a:prstGeom prst="rect">
            <a:avLst/>
          </a:prstGeom>
          <a:gradFill>
            <a:gsLst>
              <a:gs pos="0">
                <a:srgbClr val="3E559B">
                  <a:alpha val="77000"/>
                </a:srgbClr>
              </a:gs>
              <a:gs pos="100000">
                <a:srgbClr val="42ADCF">
                  <a:alpha val="79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785" y="-2197750"/>
            <a:ext cx="2420983" cy="1361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2487" y="351062"/>
            <a:ext cx="887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1E3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/>
              </a:rPr>
              <a:t>Поездка в Артек</a:t>
            </a:r>
            <a:endParaRPr lang="ru-RU" sz="6000" b="1" dirty="0">
              <a:solidFill>
                <a:srgbClr val="F1E3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00004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587" y="1366725"/>
            <a:ext cx="1104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1E3D7"/>
                </a:solidFill>
                <a:latin typeface="Montserrat Light" panose="00000400000000000000" pitchFamily="2" charset="-52"/>
              </a:rPr>
              <a:t>Профильная программа «Наш класс – </a:t>
            </a:r>
            <a:r>
              <a:rPr lang="ru-RU" sz="3200" b="1" dirty="0" err="1">
                <a:solidFill>
                  <a:srgbClr val="F1E3D7"/>
                </a:solidFill>
                <a:latin typeface="Montserrat Light" panose="00000400000000000000" pitchFamily="2" charset="-52"/>
              </a:rPr>
              <a:t>А</a:t>
            </a:r>
            <a:r>
              <a:rPr lang="ru-RU" sz="3200" b="1" dirty="0" err="1" smtClean="0">
                <a:solidFill>
                  <a:srgbClr val="F1E3D7"/>
                </a:solidFill>
                <a:latin typeface="Montserrat Light" panose="00000400000000000000" pitchFamily="2" charset="-52"/>
              </a:rPr>
              <a:t>томкласс</a:t>
            </a:r>
            <a:r>
              <a:rPr lang="ru-RU" sz="3200" b="1" dirty="0" smtClean="0">
                <a:solidFill>
                  <a:srgbClr val="F1E3D7"/>
                </a:solidFill>
                <a:latin typeface="Montserrat Light" panose="00000400000000000000" pitchFamily="2" charset="-52"/>
              </a:rPr>
              <a:t>»</a:t>
            </a:r>
            <a:endParaRPr lang="ru-RU" sz="3200" b="1" dirty="0">
              <a:solidFill>
                <a:srgbClr val="F1E3D7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2770" y="5302663"/>
            <a:ext cx="4875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1E3D7"/>
                </a:solidFill>
                <a:latin typeface="Montserrat Light" panose="00000400000000000000" pitchFamily="2" charset="-52"/>
              </a:rPr>
              <a:t>Репортаж </a:t>
            </a:r>
          </a:p>
          <a:p>
            <a:r>
              <a:rPr lang="ru-RU" sz="3200" b="1" dirty="0" err="1" smtClean="0">
                <a:solidFill>
                  <a:srgbClr val="F1E3D7"/>
                </a:solidFill>
                <a:latin typeface="Montserrat Light" panose="00000400000000000000" pitchFamily="2" charset="-52"/>
              </a:rPr>
              <a:t>Замышляева</a:t>
            </a:r>
            <a:r>
              <a:rPr lang="ru-RU" sz="3200" b="1" dirty="0" smtClean="0">
                <a:solidFill>
                  <a:srgbClr val="F1E3D7"/>
                </a:solidFill>
                <a:latin typeface="Montserrat Light" panose="00000400000000000000" pitchFamily="2" charset="-52"/>
              </a:rPr>
              <a:t> Романа, </a:t>
            </a:r>
          </a:p>
          <a:p>
            <a:r>
              <a:rPr lang="ru-RU" sz="3200" b="1" dirty="0" smtClean="0">
                <a:solidFill>
                  <a:srgbClr val="F1E3D7"/>
                </a:solidFill>
                <a:latin typeface="Montserrat Light" panose="00000400000000000000" pitchFamily="2" charset="-52"/>
              </a:rPr>
              <a:t>9В класс</a:t>
            </a:r>
            <a:endParaRPr lang="ru-RU" sz="3200" b="1" dirty="0">
              <a:solidFill>
                <a:srgbClr val="F1E3D7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19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42ADCF"/>
              </a:gs>
              <a:gs pos="100000">
                <a:srgbClr val="4963B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313709" y="633046"/>
            <a:ext cx="9878288" cy="5814646"/>
          </a:xfrm>
          <a:prstGeom prst="rect">
            <a:avLst/>
          </a:prstGeom>
          <a:gradFill>
            <a:gsLst>
              <a:gs pos="0">
                <a:srgbClr val="42ADCF">
                  <a:alpha val="49000"/>
                </a:srgbClr>
              </a:gs>
              <a:gs pos="100000">
                <a:srgbClr val="4963B5">
                  <a:alpha val="5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296" y="1958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8327" y="440681"/>
            <a:ext cx="3224872" cy="5976637"/>
          </a:xfrm>
          <a:prstGeom prst="rect">
            <a:avLst/>
          </a:prstGeom>
          <a:solidFill>
            <a:srgbClr val="F1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-1590474"/>
            <a:ext cx="2420983" cy="1361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3384" y="2386207"/>
            <a:ext cx="4838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Мне посчастливилось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попасть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на 13 смену в Артек, лагерь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«Лазурный»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на профильную программу школы </a:t>
            </a:r>
            <a:r>
              <a:rPr lang="ru-RU" sz="2400" dirty="0" err="1">
                <a:solidFill>
                  <a:srgbClr val="F1E3D6"/>
                </a:solidFill>
                <a:latin typeface="Montserrat Medium" panose="00000600000000000000" pitchFamily="2" charset="-52"/>
              </a:rPr>
              <a:t>Росатома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«Наш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класс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– </a:t>
            </a:r>
            <a:r>
              <a:rPr lang="ru-RU" sz="2400" dirty="0" err="1">
                <a:solidFill>
                  <a:srgbClr val="F1E3D6"/>
                </a:solidFill>
                <a:latin typeface="Montserrat Medium" panose="00000600000000000000" pitchFamily="2" charset="-52"/>
              </a:rPr>
              <a:t>А</a:t>
            </a:r>
            <a:r>
              <a:rPr lang="ru-RU" sz="2400" dirty="0" err="1" smtClean="0">
                <a:solidFill>
                  <a:srgbClr val="F1E3D6"/>
                </a:solidFill>
                <a:latin typeface="Montserrat Medium" panose="00000600000000000000" pitchFamily="2" charset="-52"/>
              </a:rPr>
              <a:t>томкласс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».</a:t>
            </a:r>
            <a:endParaRPr lang="ru-RU" sz="2400" dirty="0">
              <a:solidFill>
                <a:srgbClr val="F1E3D6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029464"/>
            <a:ext cx="6415659" cy="48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3E559B"/>
              </a:gs>
              <a:gs pos="100000">
                <a:srgbClr val="42ADCF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4513219" y="728605"/>
            <a:ext cx="10153960" cy="5152261"/>
          </a:xfrm>
          <a:prstGeom prst="rect">
            <a:avLst/>
          </a:prstGeom>
          <a:solidFill>
            <a:srgbClr val="3E5C9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247" y="889606"/>
            <a:ext cx="4231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В первые дни мы познакомились с другими ребятами и нашими вожатыми.</a:t>
            </a:r>
            <a:b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</a:b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Вся смена была очень насыщенной, каждый день были различные активности, в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том числе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спортивные конкурсы, экскурсии, мастер-классы, квесты и многое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другое.</a:t>
            </a:r>
            <a:endParaRPr lang="ru-RU" sz="2400" dirty="0">
              <a:solidFill>
                <a:srgbClr val="F1E3D6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-1590474"/>
            <a:ext cx="2420983" cy="13618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90672" y="-933655"/>
            <a:ext cx="10358846" cy="10358846"/>
          </a:xfrm>
          <a:prstGeom prst="rect">
            <a:avLst/>
          </a:prstGeom>
          <a:solidFill>
            <a:srgbClr val="F1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1" y="728606"/>
            <a:ext cx="3864195" cy="5152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7" y="728606"/>
            <a:ext cx="3230877" cy="2423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7" y="3457707"/>
            <a:ext cx="3230878" cy="24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318274" cy="6949440"/>
          </a:xfrm>
          <a:prstGeom prst="rect">
            <a:avLst/>
          </a:prstGeom>
          <a:solidFill>
            <a:srgbClr val="F1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7870" y="431074"/>
            <a:ext cx="11434828" cy="6048103"/>
          </a:xfrm>
          <a:prstGeom prst="rect">
            <a:avLst/>
          </a:prstGeom>
          <a:gradFill>
            <a:gsLst>
              <a:gs pos="0">
                <a:srgbClr val="3E559B"/>
              </a:gs>
              <a:gs pos="100000">
                <a:srgbClr val="42ADC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65941" y="1374971"/>
            <a:ext cx="6152333" cy="4108058"/>
          </a:xfrm>
          <a:prstGeom prst="rect">
            <a:avLst/>
          </a:prstGeom>
          <a:solidFill>
            <a:srgbClr val="3E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53300" y="1543792"/>
            <a:ext cx="5601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Нам удалось побывать на открытии первого </a:t>
            </a:r>
            <a:r>
              <a:rPr lang="ru-RU" sz="2400" dirty="0" err="1">
                <a:solidFill>
                  <a:srgbClr val="F1E3D6"/>
                </a:solidFill>
                <a:latin typeface="Montserrat Medium" panose="00000600000000000000" pitchFamily="2" charset="-52"/>
              </a:rPr>
              <a:t>Атомкласса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 в Крыму, где присутствовали первый заместитель руководителя Администрации Президента РФ Сергей Кириенко и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Министр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просвещения РФ Сергей Кравцов.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-1590474"/>
            <a:ext cx="2420983" cy="1361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71"/>
            <a:ext cx="6165941" cy="41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47" y="0"/>
            <a:ext cx="1029343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3E559B">
                  <a:alpha val="89000"/>
                </a:srgbClr>
              </a:gs>
              <a:gs pos="100000">
                <a:srgbClr val="42ADC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6490" y="877553"/>
            <a:ext cx="6060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В рамках профильной программы у нас проходило обучение по четырем направлениям: дизайн </a:t>
            </a:r>
            <a:r>
              <a:rPr lang="ru-RU" sz="2400" dirty="0" err="1">
                <a:solidFill>
                  <a:srgbClr val="F1E3D6"/>
                </a:solidFill>
                <a:latin typeface="Montserrat Medium" panose="00000600000000000000" pitchFamily="2" charset="-52"/>
              </a:rPr>
              <a:t>экологичных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 судов, математической моделирование, судовождение </a:t>
            </a:r>
            <a:r>
              <a:rPr lang="ru-RU" sz="2400" dirty="0" err="1">
                <a:solidFill>
                  <a:srgbClr val="F1E3D6"/>
                </a:solidFill>
                <a:latin typeface="Montserrat Medium" panose="00000600000000000000" pitchFamily="2" charset="-52"/>
              </a:rPr>
              <a:t>экологичных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 судов и логистика. Занятия проводили эксперты в своих областях. В конце смены команды с каждого направления презентовали экспертам свои проекты.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И в заключении смены все участники программы были награждены.</a:t>
            </a:r>
            <a:endParaRPr lang="ru-RU" sz="2400" dirty="0">
              <a:solidFill>
                <a:srgbClr val="F1E3D6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" y="359585"/>
            <a:ext cx="4322409" cy="2879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" y="3598975"/>
            <a:ext cx="4309340" cy="28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64919"/>
            <a:ext cx="12191999" cy="81229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rgbClr val="4080B4">
                  <a:alpha val="13000"/>
                </a:srgbClr>
              </a:gs>
              <a:gs pos="0">
                <a:srgbClr val="3E559B"/>
              </a:gs>
              <a:gs pos="100000">
                <a:srgbClr val="42ADC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003" y="5064572"/>
            <a:ext cx="11958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Артек - невероятное место с невероятными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людьми. Тут я научился работать в команде, узнал много нового, получил заряд мотивации на дальнейшее развитие.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Я счастлив, что побывал </a:t>
            </a:r>
            <a:r>
              <a:rPr lang="ru-RU" sz="2400" dirty="0" smtClean="0">
                <a:solidFill>
                  <a:srgbClr val="F1E3D6"/>
                </a:solidFill>
                <a:latin typeface="Montserrat Medium" panose="00000600000000000000" pitchFamily="2" charset="-52"/>
              </a:rPr>
              <a:t>тут </a:t>
            </a:r>
            <a:r>
              <a:rPr lang="ru-RU" sz="2400" dirty="0">
                <a:solidFill>
                  <a:srgbClr val="F1E3D6"/>
                </a:solidFill>
                <a:latin typeface="Montserrat Medium" panose="00000600000000000000" pitchFamily="2" charset="-52"/>
              </a:rPr>
              <a:t>и надеюсь, что мне удастся сделать это ещё раз!</a:t>
            </a:r>
          </a:p>
        </p:txBody>
      </p:sp>
    </p:spTree>
    <p:extLst>
      <p:ext uri="{BB962C8B-B14F-4D97-AF65-F5344CB8AC3E}">
        <p14:creationId xmlns:p14="http://schemas.microsoft.com/office/powerpoint/2010/main" val="24858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177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Light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Пользователь Windows</cp:lastModifiedBy>
  <cp:revision>14</cp:revision>
  <dcterms:created xsi:type="dcterms:W3CDTF">2021-12-19T15:24:53Z</dcterms:created>
  <dcterms:modified xsi:type="dcterms:W3CDTF">2021-12-20T18:24:48Z</dcterms:modified>
</cp:coreProperties>
</file>