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6"/>
    <a:srgbClr val="D2AB61"/>
    <a:srgbClr val="009ACC"/>
    <a:srgbClr val="005DA2"/>
    <a:srgbClr val="002448"/>
    <a:srgbClr val="B7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 autoAdjust="0"/>
    <p:restoredTop sz="94660"/>
  </p:normalViewPr>
  <p:slideViewPr>
    <p:cSldViewPr snapToGrid="0">
      <p:cViewPr>
        <p:scale>
          <a:sx n="90" d="100"/>
          <a:sy n="90" d="100"/>
        </p:scale>
        <p:origin x="199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028CD-723E-4FF3-8985-F1CBA4C01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5DC28-536E-4F00-BB1B-AA2C435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0927F-EB72-4943-A4F1-25FF5E53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CD705-FD9C-431A-9936-FD52D62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3D5ED-6FF7-49D3-857A-F3486226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6BBED-EC30-4DEC-B12A-71F8041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37AFA3-985A-4D89-B5E5-07423B21B156}"/>
              </a:ext>
            </a:extLst>
          </p:cNvPr>
          <p:cNvSpPr/>
          <p:nvPr userDrawn="1"/>
        </p:nvSpPr>
        <p:spPr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3CAA-8E71-4BD2-93FB-005705F9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F4E425-7FB2-4408-87B2-4440E07B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D655E-BA42-43E7-A63C-44526993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2F260-AFE6-497B-BF69-1B8C4F49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47C45-2484-4D89-A819-B64A40B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08B826-827C-42EB-96F9-2DA0CB50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9E56F4-C4E6-4A9E-A878-C0147243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2CAA4-6012-4EBC-B909-C525D7AF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0025A-836F-428F-8319-DD9DA452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DFD92-E633-4414-8C31-CE6A0E1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9161-3B05-4A63-B015-C9159E0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32D32-9C39-4577-A70A-971695C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DC5CB-F1E9-43FD-B278-5ED6DC00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491ED-3DD7-4AB0-898A-9E39949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04D1F-BB6E-4ECB-984F-0B07B43F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1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2ED4D-3602-44B7-887E-3F03377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80791-2211-4C64-8674-818FA01B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C1121-B8F8-45EC-9FCF-5DB5FF3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8141A-8FFF-4ADF-A599-5DCEA9C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93BEE-E39A-49C4-BD16-AC3E40E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0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26609-C50A-42E7-AA76-D1DDDA82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F0E6E-0167-41B8-98DA-3145909C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230466-33FE-4205-B98B-F249A668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33167-6E5B-4EB2-A670-21D8C0A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D4446-AACE-43CB-AE88-3266FCF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A3AB0-060C-4B5F-AF5F-A35AF65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AD50-0A51-4A5B-8346-98C9F523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36379-36FA-4ED6-8436-43B77699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CAC2B-1C42-4E50-AE4A-6CE7D787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3345D9-B562-4DD6-A5AC-3E95C67B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63D96D-BE71-493B-93E5-20B2AFFE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725A01-0D60-45AD-9474-A04E71BD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48F86C-E6EB-4195-A5A5-652ACC3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67313F-CEAF-46B1-BD19-7833493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9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4A31-04C2-48CF-869A-A8D776B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67DCA-DDC1-4CF2-8F6C-40644C2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8A0D09-1078-4D8A-AD01-0E64847B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5D6BFF-14BB-46ED-A926-FDA9D0AB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65F2C-C71B-4806-8638-3C43E15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A252C-EF0B-47D1-A134-2402424C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61A48-B0DC-456D-982D-1F1975B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3B6B1-1B52-4B2A-AB6C-6580AEB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2B1AC-2409-4E4B-9A81-6B62B1AC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B3F3E-D49B-46CC-91CB-EE7F0D88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C7621-3D68-4D68-B936-8F44D31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ADFF0-8117-43D9-84B8-D9F75A2D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87D3A-5B9A-4D8B-A793-49A99D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79DB-8F02-46BE-82BF-AB0BC3C3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E6A392-4CF8-4FDF-9993-46F37681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049F2-EBA3-4B2A-AC39-0D58FD47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2D426-38AB-4CD6-AAE5-F0641371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651B-1A5B-41B3-B2BA-9B29235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17C398-CB9E-4D4C-83F3-B64F633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8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6581C7-E1D4-46AF-BC80-9ED9123B0D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57ECA-4739-4B21-9FED-F50D3952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F9089-F8CD-4D91-AE28-EB32C584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B523F-8D37-4C1D-9BE5-325F5BBA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5E52-305B-40B5-B0C8-2E701E7EDB1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664F2-8598-4F2F-854A-42AD3B40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51EE7-4DEB-4E51-9C82-3A8A03549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78A52F-9064-490D-9C2F-4EBA4260242A}"/>
              </a:ext>
            </a:extLst>
          </p:cNvPr>
          <p:cNvSpPr/>
          <p:nvPr userDrawn="1"/>
        </p:nvSpPr>
        <p:spPr>
          <a:xfrm>
            <a:off x="240145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F5CC-56AD-4A6D-B543-722F59A4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820" y="1556470"/>
            <a:ext cx="8481849" cy="2387600"/>
          </a:xfrm>
        </p:spPr>
        <p:txBody>
          <a:bodyPr/>
          <a:lstStyle/>
          <a:p>
            <a:r>
              <a:rPr lang="ru-RU" b="1" dirty="0">
                <a:solidFill>
                  <a:srgbClr val="002448"/>
                </a:solidFill>
                <a:latin typeface="Arial Rounded MT Bold" panose="020F0704030504030204" pitchFamily="34" charset="0"/>
              </a:rPr>
              <a:t>ТОВАРИЩЕСКИЙ МАТЧ ПО ВОЛЕЙБОЛУ</a:t>
            </a:r>
            <a:endParaRPr lang="ru-RU" b="1" dirty="0">
              <a:solidFill>
                <a:srgbClr val="002448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147AC-BC7D-4302-8B61-562A2B1CA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820" y="4036145"/>
            <a:ext cx="8481849" cy="1050862"/>
          </a:xfrm>
        </p:spPr>
        <p:txBody>
          <a:bodyPr/>
          <a:lstStyle/>
          <a:p>
            <a:r>
              <a:rPr lang="ru-RU" i="1" dirty="0">
                <a:solidFill>
                  <a:srgbClr val="B78242"/>
                </a:solidFill>
              </a:rPr>
              <a:t>среди учителей МБОУ СШ №19 состоялся 03.12.21 </a:t>
            </a:r>
          </a:p>
        </p:txBody>
      </p:sp>
    </p:spTree>
    <p:extLst>
      <p:ext uri="{BB962C8B-B14F-4D97-AF65-F5344CB8AC3E}">
        <p14:creationId xmlns:p14="http://schemas.microsoft.com/office/powerpoint/2010/main" val="13325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2613" y="563207"/>
            <a:ext cx="914400" cy="9144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2104327" y="1509707"/>
            <a:ext cx="7983345" cy="3838585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7983345"/>
                      <a:gd name="connsiteY0" fmla="*/ 0 h 3838585"/>
                      <a:gd name="connsiteX1" fmla="*/ 7983345 w 7983345"/>
                      <a:gd name="connsiteY1" fmla="*/ 0 h 3838585"/>
                      <a:gd name="connsiteX2" fmla="*/ 7983345 w 7983345"/>
                      <a:gd name="connsiteY2" fmla="*/ 3838585 h 3838585"/>
                      <a:gd name="connsiteX3" fmla="*/ 0 w 7983345"/>
                      <a:gd name="connsiteY3" fmla="*/ 3838585 h 3838585"/>
                      <a:gd name="connsiteX4" fmla="*/ 0 w 7983345"/>
                      <a:gd name="connsiteY4" fmla="*/ 0 h 3838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83345" h="3838585" fill="none" extrusionOk="0">
                        <a:moveTo>
                          <a:pt x="0" y="0"/>
                        </a:moveTo>
                        <a:cubicBezTo>
                          <a:pt x="2509583" y="106216"/>
                          <a:pt x="4288469" y="-142119"/>
                          <a:pt x="7983345" y="0"/>
                        </a:cubicBezTo>
                        <a:cubicBezTo>
                          <a:pt x="7982834" y="1836639"/>
                          <a:pt x="7982575" y="3125223"/>
                          <a:pt x="7983345" y="3838585"/>
                        </a:cubicBezTo>
                        <a:cubicBezTo>
                          <a:pt x="4442806" y="3809357"/>
                          <a:pt x="2234371" y="3822891"/>
                          <a:pt x="0" y="3838585"/>
                        </a:cubicBezTo>
                        <a:cubicBezTo>
                          <a:pt x="-56229" y="3402902"/>
                          <a:pt x="-65128" y="1367493"/>
                          <a:pt x="0" y="0"/>
                        </a:cubicBezTo>
                        <a:close/>
                      </a:path>
                      <a:path w="7983345" h="3838585" stroke="0" extrusionOk="0">
                        <a:moveTo>
                          <a:pt x="0" y="0"/>
                        </a:moveTo>
                        <a:cubicBezTo>
                          <a:pt x="1515309" y="-71603"/>
                          <a:pt x="4826784" y="126493"/>
                          <a:pt x="7983345" y="0"/>
                        </a:cubicBezTo>
                        <a:cubicBezTo>
                          <a:pt x="7894155" y="454617"/>
                          <a:pt x="8139129" y="2011243"/>
                          <a:pt x="7983345" y="3838585"/>
                        </a:cubicBezTo>
                        <a:cubicBezTo>
                          <a:pt x="4344013" y="3883429"/>
                          <a:pt x="3801098" y="3681698"/>
                          <a:pt x="0" y="3838585"/>
                        </a:cubicBezTo>
                        <a:cubicBezTo>
                          <a:pt x="-31925" y="2099218"/>
                          <a:pt x="67210" y="6096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1"/>
                </a:solidFill>
              </a:rPr>
              <a:t>Ура! Молодцы! Получилось! Понравилось! </a:t>
            </a:r>
            <a:r>
              <a:rPr lang="ru-RU" sz="3200" dirty="0">
                <a:solidFill>
                  <a:schemeClr val="tx1"/>
                </a:solidFill>
              </a:rPr>
              <a:t>Значит, будут еще игры! Ближайшая – 17.12.21. Матч Учителей со школьной волейбольной секции – командой девочек. </a:t>
            </a:r>
          </a:p>
        </p:txBody>
      </p:sp>
      <p:pic>
        <p:nvPicPr>
          <p:cNvPr id="8" name="Рисунок 7" descr="Волейбол">
            <a:extLst>
              <a:ext uri="{FF2B5EF4-FFF2-40B4-BE49-F238E27FC236}">
                <a16:creationId xmlns:a16="http://schemas.microsoft.com/office/drawing/2014/main" id="{0BECAA9C-0936-BC48-AEFF-7EEC5251B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926" y="5348292"/>
            <a:ext cx="914400" cy="914400"/>
          </a:xfrm>
          <a:prstGeom prst="rect">
            <a:avLst/>
          </a:prstGeom>
        </p:spPr>
      </p:pic>
      <p:pic>
        <p:nvPicPr>
          <p:cNvPr id="9" name="Рисунок 8" descr="Волейбол">
            <a:extLst>
              <a:ext uri="{FF2B5EF4-FFF2-40B4-BE49-F238E27FC236}">
                <a16:creationId xmlns:a16="http://schemas.microsoft.com/office/drawing/2014/main" id="{A9A64162-0AD5-E440-9D09-DD598D8DA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926" y="563207"/>
            <a:ext cx="914400" cy="914400"/>
          </a:xfrm>
          <a:prstGeom prst="rect">
            <a:avLst/>
          </a:prstGeom>
        </p:spPr>
      </p:pic>
      <p:pic>
        <p:nvPicPr>
          <p:cNvPr id="10" name="Рисунок 9" descr="Волейбол">
            <a:extLst>
              <a:ext uri="{FF2B5EF4-FFF2-40B4-BE49-F238E27FC236}">
                <a16:creationId xmlns:a16="http://schemas.microsoft.com/office/drawing/2014/main" id="{2209B698-582C-C04C-8E57-DBEA2D99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427" y="53482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B1D5DB-F020-6D46-9BE7-E4B069C8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62" y="1919943"/>
            <a:ext cx="4755238" cy="3018113"/>
          </a:xfrm>
          <a:solidFill>
            <a:srgbClr val="009ACC"/>
          </a:solidFill>
          <a:ln w="38100">
            <a:solidFill>
              <a:srgbClr val="005DA2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dirty="0">
                <a:ln w="3175">
                  <a:noFill/>
                </a:ln>
                <a:solidFill>
                  <a:schemeClr val="tx1"/>
                </a:solidFill>
              </a:rPr>
              <a:t>«Зачинщик», инициатор, а еще просто замечательный и креативный человек – </a:t>
            </a:r>
            <a:r>
              <a:rPr lang="ru-RU" b="1" dirty="0" err="1">
                <a:ln w="3175">
                  <a:noFill/>
                </a:ln>
                <a:solidFill>
                  <a:schemeClr val="tx1"/>
                </a:solidFill>
              </a:rPr>
              <a:t>Юреева</a:t>
            </a:r>
            <a:r>
              <a:rPr lang="ru-RU" b="1" dirty="0">
                <a:ln w="3175">
                  <a:noFill/>
                </a:ln>
                <a:solidFill>
                  <a:schemeClr val="tx1"/>
                </a:solidFill>
              </a:rPr>
              <a:t> Наталья Михайловна </a:t>
            </a:r>
            <a:r>
              <a:rPr lang="ru-RU" dirty="0">
                <a:ln w="3175">
                  <a:noFill/>
                </a:ln>
                <a:solidFill>
                  <a:schemeClr val="tx1"/>
                </a:solidFill>
              </a:rPr>
              <a:t>(психолог МБОУ СШ №19)!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3BEDC-B5E2-5546-A1C3-8DC35B9AA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14058" r="9404"/>
          <a:stretch/>
        </p:blipFill>
        <p:spPr bwMode="auto">
          <a:xfrm>
            <a:off x="6650935" y="482048"/>
            <a:ext cx="4043570" cy="5893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2AB6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362" y="3870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B1D5DB-F020-6D46-9BE7-E4B069C8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989" y="4922406"/>
            <a:ext cx="3594264" cy="1736178"/>
          </a:xfrm>
          <a:solidFill>
            <a:srgbClr val="009ACC"/>
          </a:solidFill>
          <a:ln w="38100">
            <a:solidFill>
              <a:srgbClr val="005DA2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594264"/>
                      <a:gd name="connsiteY0" fmla="*/ 0 h 1736178"/>
                      <a:gd name="connsiteX1" fmla="*/ 3594264 w 3594264"/>
                      <a:gd name="connsiteY1" fmla="*/ 0 h 1736178"/>
                      <a:gd name="connsiteX2" fmla="*/ 3594264 w 3594264"/>
                      <a:gd name="connsiteY2" fmla="*/ 1736178 h 1736178"/>
                      <a:gd name="connsiteX3" fmla="*/ 0 w 3594264"/>
                      <a:gd name="connsiteY3" fmla="*/ 1736178 h 1736178"/>
                      <a:gd name="connsiteX4" fmla="*/ 0 w 3594264"/>
                      <a:gd name="connsiteY4" fmla="*/ 0 h 173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4264" h="1736178" fill="none" extrusionOk="0">
                        <a:moveTo>
                          <a:pt x="0" y="0"/>
                        </a:moveTo>
                        <a:cubicBezTo>
                          <a:pt x="1779387" y="106216"/>
                          <a:pt x="2841666" y="-142119"/>
                          <a:pt x="3594264" y="0"/>
                        </a:cubicBezTo>
                        <a:cubicBezTo>
                          <a:pt x="3523191" y="732199"/>
                          <a:pt x="3466213" y="1168623"/>
                          <a:pt x="3594264" y="1736178"/>
                        </a:cubicBezTo>
                        <a:cubicBezTo>
                          <a:pt x="2043749" y="1706950"/>
                          <a:pt x="1579072" y="1720484"/>
                          <a:pt x="0" y="1736178"/>
                        </a:cubicBezTo>
                        <a:cubicBezTo>
                          <a:pt x="156027" y="1461415"/>
                          <a:pt x="64005" y="239427"/>
                          <a:pt x="0" y="0"/>
                        </a:cubicBezTo>
                        <a:close/>
                      </a:path>
                      <a:path w="3594264" h="1736178" stroke="0" extrusionOk="0">
                        <a:moveTo>
                          <a:pt x="0" y="0"/>
                        </a:moveTo>
                        <a:cubicBezTo>
                          <a:pt x="1274217" y="-71603"/>
                          <a:pt x="2526977" y="126493"/>
                          <a:pt x="3594264" y="0"/>
                        </a:cubicBezTo>
                        <a:cubicBezTo>
                          <a:pt x="3559095" y="602833"/>
                          <a:pt x="3536050" y="1269508"/>
                          <a:pt x="3594264" y="1736178"/>
                        </a:cubicBezTo>
                        <a:cubicBezTo>
                          <a:pt x="3049894" y="1781022"/>
                          <a:pt x="383796" y="1579291"/>
                          <a:pt x="0" y="1736178"/>
                        </a:cubicBezTo>
                        <a:cubicBezTo>
                          <a:pt x="-118986" y="1362062"/>
                          <a:pt x="152615" y="2688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Жюри: </a:t>
            </a:r>
            <a:r>
              <a:rPr lang="ru-RU" b="1" dirty="0">
                <a:solidFill>
                  <a:schemeClr val="tx1"/>
                </a:solidFill>
              </a:rPr>
              <a:t>Бундюкова Полина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Арефьева Дарья</a:t>
            </a:r>
            <a:r>
              <a:rPr lang="ru-RU" dirty="0">
                <a:solidFill>
                  <a:schemeClr val="tx1"/>
                </a:solidFill>
              </a:rPr>
              <a:t>, учащиеся 11 класса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78BD5A4-E0EE-6D4B-B588-015C5B546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b="12255"/>
          <a:stretch/>
        </p:blipFill>
        <p:spPr bwMode="auto">
          <a:xfrm>
            <a:off x="225824" y="2354094"/>
            <a:ext cx="3667776" cy="430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9DA96CB-EA83-494B-90BB-D97DB24AF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/>
        </p:blipFill>
        <p:spPr bwMode="auto">
          <a:xfrm>
            <a:off x="8322477" y="199416"/>
            <a:ext cx="3667776" cy="4411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A2052E-B4D4-DA43-94E5-B259F72D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45" y="199416"/>
            <a:ext cx="4306187" cy="5741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2A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299336" y="433407"/>
            <a:ext cx="3520752" cy="1736178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520752"/>
                      <a:gd name="connsiteY0" fmla="*/ 0 h 1736178"/>
                      <a:gd name="connsiteX1" fmla="*/ 3520752 w 3520752"/>
                      <a:gd name="connsiteY1" fmla="*/ 0 h 1736178"/>
                      <a:gd name="connsiteX2" fmla="*/ 3520752 w 3520752"/>
                      <a:gd name="connsiteY2" fmla="*/ 1736178 h 1736178"/>
                      <a:gd name="connsiteX3" fmla="*/ 0 w 3520752"/>
                      <a:gd name="connsiteY3" fmla="*/ 1736178 h 1736178"/>
                      <a:gd name="connsiteX4" fmla="*/ 0 w 3520752"/>
                      <a:gd name="connsiteY4" fmla="*/ 0 h 173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0752" h="1736178" fill="none" extrusionOk="0">
                        <a:moveTo>
                          <a:pt x="0" y="0"/>
                        </a:moveTo>
                        <a:cubicBezTo>
                          <a:pt x="1095745" y="106216"/>
                          <a:pt x="2017871" y="-142119"/>
                          <a:pt x="3520752" y="0"/>
                        </a:cubicBezTo>
                        <a:cubicBezTo>
                          <a:pt x="3449679" y="732199"/>
                          <a:pt x="3392701" y="1168623"/>
                          <a:pt x="3520752" y="1736178"/>
                        </a:cubicBezTo>
                        <a:cubicBezTo>
                          <a:pt x="1893116" y="1706950"/>
                          <a:pt x="461843" y="1720484"/>
                          <a:pt x="0" y="1736178"/>
                        </a:cubicBezTo>
                        <a:cubicBezTo>
                          <a:pt x="156027" y="1461415"/>
                          <a:pt x="64005" y="239427"/>
                          <a:pt x="0" y="0"/>
                        </a:cubicBezTo>
                        <a:close/>
                      </a:path>
                      <a:path w="3520752" h="1736178" stroke="0" extrusionOk="0">
                        <a:moveTo>
                          <a:pt x="0" y="0"/>
                        </a:moveTo>
                        <a:cubicBezTo>
                          <a:pt x="457947" y="-71603"/>
                          <a:pt x="2867494" y="126493"/>
                          <a:pt x="3520752" y="0"/>
                        </a:cubicBezTo>
                        <a:cubicBezTo>
                          <a:pt x="3485583" y="602833"/>
                          <a:pt x="3462538" y="1269508"/>
                          <a:pt x="3520752" y="1736178"/>
                        </a:cubicBezTo>
                        <a:cubicBezTo>
                          <a:pt x="2974347" y="1781022"/>
                          <a:pt x="678611" y="1579291"/>
                          <a:pt x="0" y="1736178"/>
                        </a:cubicBezTo>
                        <a:cubicBezTo>
                          <a:pt x="-118986" y="1362062"/>
                          <a:pt x="152615" y="2688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Ах жюри, жюри, жюри!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Ты нас строго не жури!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А суди ты справедливо,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Будем мы играть красиво!</a:t>
            </a:r>
          </a:p>
        </p:txBody>
      </p:sp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8264" y="199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1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C904566D-DE39-5A44-90F9-8BC25FAB8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4"/>
          <a:stretch/>
        </p:blipFill>
        <p:spPr bwMode="auto">
          <a:xfrm>
            <a:off x="2163362" y="1068690"/>
            <a:ext cx="9144000" cy="55766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2AB6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157966" y="3727198"/>
            <a:ext cx="2005395" cy="2918150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2005395"/>
                      <a:gd name="connsiteY0" fmla="*/ 0 h 2918150"/>
                      <a:gd name="connsiteX1" fmla="*/ 2005395 w 2005395"/>
                      <a:gd name="connsiteY1" fmla="*/ 0 h 2918150"/>
                      <a:gd name="connsiteX2" fmla="*/ 2005395 w 2005395"/>
                      <a:gd name="connsiteY2" fmla="*/ 2918150 h 2918150"/>
                      <a:gd name="connsiteX3" fmla="*/ 0 w 2005395"/>
                      <a:gd name="connsiteY3" fmla="*/ 2918150 h 2918150"/>
                      <a:gd name="connsiteX4" fmla="*/ 0 w 2005395"/>
                      <a:gd name="connsiteY4" fmla="*/ 0 h 291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5395" h="2918150" fill="none" extrusionOk="0">
                        <a:moveTo>
                          <a:pt x="0" y="0"/>
                        </a:moveTo>
                        <a:cubicBezTo>
                          <a:pt x="205600" y="106216"/>
                          <a:pt x="1772948" y="-142119"/>
                          <a:pt x="2005395" y="0"/>
                        </a:cubicBezTo>
                        <a:cubicBezTo>
                          <a:pt x="2004884" y="977808"/>
                          <a:pt x="2004625" y="2365697"/>
                          <a:pt x="2005395" y="2918150"/>
                        </a:cubicBezTo>
                        <a:cubicBezTo>
                          <a:pt x="1563530" y="2888922"/>
                          <a:pt x="997836" y="2902456"/>
                          <a:pt x="0" y="2918150"/>
                        </a:cubicBezTo>
                        <a:cubicBezTo>
                          <a:pt x="-56229" y="2228145"/>
                          <a:pt x="-65128" y="617337"/>
                          <a:pt x="0" y="0"/>
                        </a:cubicBezTo>
                        <a:close/>
                      </a:path>
                      <a:path w="2005395" h="2918150" stroke="0" extrusionOk="0">
                        <a:moveTo>
                          <a:pt x="0" y="0"/>
                        </a:moveTo>
                        <a:cubicBezTo>
                          <a:pt x="237339" y="-71603"/>
                          <a:pt x="1105781" y="126493"/>
                          <a:pt x="2005395" y="0"/>
                        </a:cubicBezTo>
                        <a:cubicBezTo>
                          <a:pt x="1916205" y="1280271"/>
                          <a:pt x="2161179" y="1671399"/>
                          <a:pt x="2005395" y="2918150"/>
                        </a:cubicBezTo>
                        <a:cubicBezTo>
                          <a:pt x="1547184" y="2962994"/>
                          <a:pt x="252488" y="2761263"/>
                          <a:pt x="0" y="2918150"/>
                        </a:cubicBezTo>
                        <a:cubicBezTo>
                          <a:pt x="-31925" y="2076965"/>
                          <a:pt x="67210" y="5755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Это они поддержат дух спортивный, подбодрят, поднимут настроение и настроят на победу!</a:t>
            </a:r>
          </a:p>
        </p:txBody>
      </p:sp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8714" y="154290"/>
            <a:ext cx="914400" cy="9144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517420F-EE94-FE4F-90ED-39E53C095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t="23023" r="6176" b="8062"/>
          <a:stretch/>
        </p:blipFill>
        <p:spPr bwMode="auto">
          <a:xfrm>
            <a:off x="7000430" y="818822"/>
            <a:ext cx="5257619" cy="3346441"/>
          </a:xfrm>
          <a:prstGeom prst="ellipse">
            <a:avLst/>
          </a:prstGeom>
          <a:ln w="63500" cap="rnd">
            <a:solidFill>
              <a:srgbClr val="E7F4F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2679F1A-17E1-F141-B286-CB1E202C8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10465" r="18421" b="11085"/>
          <a:stretch/>
        </p:blipFill>
        <p:spPr bwMode="auto">
          <a:xfrm>
            <a:off x="168300" y="-113952"/>
            <a:ext cx="4102758" cy="3841150"/>
          </a:xfrm>
          <a:prstGeom prst="ellipse">
            <a:avLst/>
          </a:prstGeom>
          <a:ln w="63500" cap="rnd">
            <a:solidFill>
              <a:srgbClr val="E7F4F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0772305-F661-E44F-BCB6-5391BB397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14110" b="4574"/>
          <a:stretch/>
        </p:blipFill>
        <p:spPr bwMode="auto">
          <a:xfrm>
            <a:off x="2508103" y="1068690"/>
            <a:ext cx="5112236" cy="3323040"/>
          </a:xfrm>
          <a:prstGeom prst="ellipse">
            <a:avLst/>
          </a:prstGeom>
          <a:ln w="63500" cap="rnd">
            <a:solidFill>
              <a:srgbClr val="D2AB6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8B1D5DB-F020-6D46-9BE7-E4B069C8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942" y="369532"/>
            <a:ext cx="6264891" cy="914400"/>
          </a:xfrm>
          <a:solidFill>
            <a:srgbClr val="009ACC"/>
          </a:solidFill>
          <a:ln w="38100">
            <a:solidFill>
              <a:srgbClr val="005DA2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6264891"/>
                      <a:gd name="connsiteY0" fmla="*/ 0 h 914400"/>
                      <a:gd name="connsiteX1" fmla="*/ 6264891 w 6264891"/>
                      <a:gd name="connsiteY1" fmla="*/ 0 h 914400"/>
                      <a:gd name="connsiteX2" fmla="*/ 6264891 w 6264891"/>
                      <a:gd name="connsiteY2" fmla="*/ 914400 h 914400"/>
                      <a:gd name="connsiteX3" fmla="*/ 0 w 6264891"/>
                      <a:gd name="connsiteY3" fmla="*/ 914400 h 914400"/>
                      <a:gd name="connsiteX4" fmla="*/ 0 w 6264891"/>
                      <a:gd name="connsiteY4" fmla="*/ 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64891" h="914400" fill="none" extrusionOk="0">
                        <a:moveTo>
                          <a:pt x="0" y="0"/>
                        </a:moveTo>
                        <a:cubicBezTo>
                          <a:pt x="2643197" y="106216"/>
                          <a:pt x="3343682" y="-142119"/>
                          <a:pt x="6264891" y="0"/>
                        </a:cubicBezTo>
                        <a:cubicBezTo>
                          <a:pt x="6248708" y="399615"/>
                          <a:pt x="6315681" y="571116"/>
                          <a:pt x="6264891" y="914400"/>
                        </a:cubicBezTo>
                        <a:cubicBezTo>
                          <a:pt x="5611865" y="885172"/>
                          <a:pt x="1856457" y="898706"/>
                          <a:pt x="0" y="914400"/>
                        </a:cubicBezTo>
                        <a:cubicBezTo>
                          <a:pt x="-28333" y="461463"/>
                          <a:pt x="-5744" y="154902"/>
                          <a:pt x="0" y="0"/>
                        </a:cubicBezTo>
                        <a:close/>
                      </a:path>
                      <a:path w="6264891" h="914400" stroke="0" extrusionOk="0">
                        <a:moveTo>
                          <a:pt x="0" y="0"/>
                        </a:moveTo>
                        <a:cubicBezTo>
                          <a:pt x="2374896" y="-71603"/>
                          <a:pt x="5225084" y="126493"/>
                          <a:pt x="6264891" y="0"/>
                        </a:cubicBezTo>
                        <a:cubicBezTo>
                          <a:pt x="6268701" y="353499"/>
                          <a:pt x="6317051" y="553418"/>
                          <a:pt x="6264891" y="914400"/>
                        </a:cubicBezTo>
                        <a:cubicBezTo>
                          <a:pt x="3912215" y="959244"/>
                          <a:pt x="1126937" y="757513"/>
                          <a:pt x="0" y="914400"/>
                        </a:cubicBezTo>
                        <a:cubicBezTo>
                          <a:pt x="-50573" y="551930"/>
                          <a:pt x="41090" y="2250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Болельщики – без них никуда! </a:t>
            </a:r>
          </a:p>
        </p:txBody>
      </p:sp>
    </p:spTree>
    <p:extLst>
      <p:ext uri="{BB962C8B-B14F-4D97-AF65-F5344CB8AC3E}">
        <p14:creationId xmlns:p14="http://schemas.microsoft.com/office/powerpoint/2010/main" val="15862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8085" y="632190"/>
            <a:ext cx="914400" cy="9144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500B7D5-0FD0-F64B-A8A7-99C65D0A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23" y="297292"/>
            <a:ext cx="4697562" cy="6263416"/>
          </a:xfrm>
          <a:prstGeom prst="roundRect">
            <a:avLst>
              <a:gd name="adj" fmla="val 16667"/>
            </a:avLst>
          </a:prstGeom>
          <a:ln>
            <a:solidFill>
              <a:srgbClr val="009A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465777E-B612-8241-932E-07A3F6D1D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4334" r="4058" b="2029"/>
          <a:stretch/>
        </p:blipFill>
        <p:spPr bwMode="auto">
          <a:xfrm>
            <a:off x="351515" y="297292"/>
            <a:ext cx="4876133" cy="4702111"/>
          </a:xfrm>
          <a:prstGeom prst="rect">
            <a:avLst/>
          </a:prstGeom>
          <a:ln w="38100" cap="sq">
            <a:solidFill>
              <a:srgbClr val="005D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D16EB47-B424-8142-8680-827E76DD3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6"/>
          <a:stretch/>
        </p:blipFill>
        <p:spPr bwMode="auto">
          <a:xfrm>
            <a:off x="4012098" y="2244339"/>
            <a:ext cx="4167804" cy="43163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2AB6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536713" y="4402523"/>
            <a:ext cx="3888197" cy="1978400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888197"/>
                      <a:gd name="connsiteY0" fmla="*/ 0 h 1978400"/>
                      <a:gd name="connsiteX1" fmla="*/ 3888197 w 3888197"/>
                      <a:gd name="connsiteY1" fmla="*/ 0 h 1978400"/>
                      <a:gd name="connsiteX2" fmla="*/ 3888197 w 3888197"/>
                      <a:gd name="connsiteY2" fmla="*/ 1978400 h 1978400"/>
                      <a:gd name="connsiteX3" fmla="*/ 0 w 3888197"/>
                      <a:gd name="connsiteY3" fmla="*/ 1978400 h 1978400"/>
                      <a:gd name="connsiteX4" fmla="*/ 0 w 3888197"/>
                      <a:gd name="connsiteY4" fmla="*/ 0 h 197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197" h="1978400" fill="none" extrusionOk="0">
                        <a:moveTo>
                          <a:pt x="0" y="0"/>
                        </a:moveTo>
                        <a:cubicBezTo>
                          <a:pt x="1142697" y="106216"/>
                          <a:pt x="2975174" y="-142119"/>
                          <a:pt x="3888197" y="0"/>
                        </a:cubicBezTo>
                        <a:cubicBezTo>
                          <a:pt x="3887686" y="461352"/>
                          <a:pt x="3887427" y="1647065"/>
                          <a:pt x="3888197" y="1978400"/>
                        </a:cubicBezTo>
                        <a:cubicBezTo>
                          <a:pt x="2265736" y="1949172"/>
                          <a:pt x="1915435" y="1962706"/>
                          <a:pt x="0" y="1978400"/>
                        </a:cubicBezTo>
                        <a:cubicBezTo>
                          <a:pt x="-56229" y="1771917"/>
                          <a:pt x="-65128" y="373548"/>
                          <a:pt x="0" y="0"/>
                        </a:cubicBezTo>
                        <a:close/>
                      </a:path>
                      <a:path w="3888197" h="1978400" stroke="0" extrusionOk="0">
                        <a:moveTo>
                          <a:pt x="0" y="0"/>
                        </a:moveTo>
                        <a:cubicBezTo>
                          <a:pt x="1653046" y="-71603"/>
                          <a:pt x="2190949" y="126493"/>
                          <a:pt x="3888197" y="0"/>
                        </a:cubicBezTo>
                        <a:cubicBezTo>
                          <a:pt x="3799007" y="557832"/>
                          <a:pt x="4043981" y="1777908"/>
                          <a:pt x="3888197" y="1978400"/>
                        </a:cubicBezTo>
                        <a:cubicBezTo>
                          <a:pt x="3136897" y="2023244"/>
                          <a:pt x="1880166" y="1821513"/>
                          <a:pt x="0" y="1978400"/>
                        </a:cubicBezTo>
                        <a:cubicBezTo>
                          <a:pt x="-31925" y="1500221"/>
                          <a:pt x="67210" y="5766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Ох уж эти предстартовые минуты ожидания! Мысли о тактике, думы о стратегии!</a:t>
            </a:r>
          </a:p>
        </p:txBody>
      </p:sp>
    </p:spTree>
    <p:extLst>
      <p:ext uri="{BB962C8B-B14F-4D97-AF65-F5344CB8AC3E}">
        <p14:creationId xmlns:p14="http://schemas.microsoft.com/office/powerpoint/2010/main" val="15874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4D51E25-1AAC-3840-A2AA-5C29F381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1" y="340022"/>
            <a:ext cx="5715419" cy="4286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2AB6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3A19EC09-C49F-FB4D-BA24-4B1AB16E5050}"/>
              </a:ext>
            </a:extLst>
          </p:cNvPr>
          <p:cNvSpPr txBox="1">
            <a:spLocks/>
          </p:cNvSpPr>
          <p:nvPr/>
        </p:nvSpPr>
        <p:spPr>
          <a:xfrm>
            <a:off x="7193943" y="464308"/>
            <a:ext cx="3519533" cy="1091360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519533"/>
                      <a:gd name="connsiteY0" fmla="*/ 0 h 1091360"/>
                      <a:gd name="connsiteX1" fmla="*/ 3519533 w 3519533"/>
                      <a:gd name="connsiteY1" fmla="*/ 0 h 1091360"/>
                      <a:gd name="connsiteX2" fmla="*/ 3519533 w 3519533"/>
                      <a:gd name="connsiteY2" fmla="*/ 1091360 h 1091360"/>
                      <a:gd name="connsiteX3" fmla="*/ 0 w 3519533"/>
                      <a:gd name="connsiteY3" fmla="*/ 1091360 h 1091360"/>
                      <a:gd name="connsiteX4" fmla="*/ 0 w 3519533"/>
                      <a:gd name="connsiteY4" fmla="*/ 0 h 1091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9533" h="1091360" fill="none" extrusionOk="0">
                        <a:moveTo>
                          <a:pt x="0" y="0"/>
                        </a:moveTo>
                        <a:cubicBezTo>
                          <a:pt x="797099" y="106216"/>
                          <a:pt x="2504862" y="-142119"/>
                          <a:pt x="3519533" y="0"/>
                        </a:cubicBezTo>
                        <a:cubicBezTo>
                          <a:pt x="3500009" y="239601"/>
                          <a:pt x="3614099" y="819875"/>
                          <a:pt x="3519533" y="1091360"/>
                        </a:cubicBezTo>
                        <a:cubicBezTo>
                          <a:pt x="2654738" y="1062132"/>
                          <a:pt x="1684247" y="1075666"/>
                          <a:pt x="0" y="1091360"/>
                        </a:cubicBezTo>
                        <a:cubicBezTo>
                          <a:pt x="23190" y="793779"/>
                          <a:pt x="-84195" y="383160"/>
                          <a:pt x="0" y="0"/>
                        </a:cubicBezTo>
                        <a:close/>
                      </a:path>
                      <a:path w="3519533" h="1091360" stroke="0" extrusionOk="0">
                        <a:moveTo>
                          <a:pt x="0" y="0"/>
                        </a:moveTo>
                        <a:cubicBezTo>
                          <a:pt x="490869" y="-71603"/>
                          <a:pt x="2323585" y="126493"/>
                          <a:pt x="3519533" y="0"/>
                        </a:cubicBezTo>
                        <a:cubicBezTo>
                          <a:pt x="3511333" y="271074"/>
                          <a:pt x="3604467" y="788655"/>
                          <a:pt x="3519533" y="1091360"/>
                        </a:cubicBezTo>
                        <a:cubicBezTo>
                          <a:pt x="2901573" y="1136204"/>
                          <a:pt x="1256896" y="934473"/>
                          <a:pt x="0" y="1091360"/>
                        </a:cubicBezTo>
                        <a:cubicBezTo>
                          <a:pt x="-66903" y="919820"/>
                          <a:pt x="-72843" y="1234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Разминка</a:t>
            </a:r>
          </a:p>
        </p:txBody>
      </p:sp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7019" y="552788"/>
            <a:ext cx="914400" cy="9144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1039560" y="4435604"/>
            <a:ext cx="4256835" cy="2143282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256835"/>
                      <a:gd name="connsiteY0" fmla="*/ 0 h 2143282"/>
                      <a:gd name="connsiteX1" fmla="*/ 4256835 w 4256835"/>
                      <a:gd name="connsiteY1" fmla="*/ 0 h 2143282"/>
                      <a:gd name="connsiteX2" fmla="*/ 4256835 w 4256835"/>
                      <a:gd name="connsiteY2" fmla="*/ 2143282 h 2143282"/>
                      <a:gd name="connsiteX3" fmla="*/ 0 w 4256835"/>
                      <a:gd name="connsiteY3" fmla="*/ 2143282 h 2143282"/>
                      <a:gd name="connsiteX4" fmla="*/ 0 w 4256835"/>
                      <a:gd name="connsiteY4" fmla="*/ 0 h 2143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56835" h="2143282" fill="none" extrusionOk="0">
                        <a:moveTo>
                          <a:pt x="0" y="0"/>
                        </a:moveTo>
                        <a:cubicBezTo>
                          <a:pt x="508679" y="106216"/>
                          <a:pt x="2525868" y="-142119"/>
                          <a:pt x="4256835" y="0"/>
                        </a:cubicBezTo>
                        <a:cubicBezTo>
                          <a:pt x="4256324" y="448002"/>
                          <a:pt x="4256065" y="1248162"/>
                          <a:pt x="4256835" y="2143282"/>
                        </a:cubicBezTo>
                        <a:cubicBezTo>
                          <a:pt x="2164400" y="2114054"/>
                          <a:pt x="1742293" y="2127588"/>
                          <a:pt x="0" y="2143282"/>
                        </a:cubicBezTo>
                        <a:cubicBezTo>
                          <a:pt x="-56229" y="1473016"/>
                          <a:pt x="-65128" y="878132"/>
                          <a:pt x="0" y="0"/>
                        </a:cubicBezTo>
                        <a:close/>
                      </a:path>
                      <a:path w="4256835" h="2143282" stroke="0" extrusionOk="0">
                        <a:moveTo>
                          <a:pt x="0" y="0"/>
                        </a:moveTo>
                        <a:cubicBezTo>
                          <a:pt x="579035" y="-71603"/>
                          <a:pt x="2242382" y="126493"/>
                          <a:pt x="4256835" y="0"/>
                        </a:cubicBezTo>
                        <a:cubicBezTo>
                          <a:pt x="4167645" y="629456"/>
                          <a:pt x="4412619" y="1722272"/>
                          <a:pt x="4256835" y="2143282"/>
                        </a:cubicBezTo>
                        <a:cubicBezTo>
                          <a:pt x="2647393" y="2188126"/>
                          <a:pt x="979003" y="1986395"/>
                          <a:pt x="0" y="2143282"/>
                        </a:cubicBezTo>
                        <a:cubicBezTo>
                          <a:pt x="-31925" y="1469342"/>
                          <a:pt x="67210" y="93195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«Все победы начинаются с победы над самим собой» Л.М. Леонов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A7EA02D-B9BF-5E4A-B5BC-57C49D91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2322"/>
            <a:ext cx="5715419" cy="4286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7F4F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9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BC3713C-B8A6-8841-BC43-3A097666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7" y="157639"/>
            <a:ext cx="4907039" cy="654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867FEEB-D70F-4140-B042-99CFF9237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3" y="157639"/>
            <a:ext cx="4907040" cy="654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5661" y="305505"/>
            <a:ext cx="914400" cy="9144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216959" y="5689786"/>
            <a:ext cx="11758082" cy="825164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1758082"/>
                      <a:gd name="connsiteY0" fmla="*/ 0 h 825164"/>
                      <a:gd name="connsiteX1" fmla="*/ 11758082 w 11758082"/>
                      <a:gd name="connsiteY1" fmla="*/ 0 h 825164"/>
                      <a:gd name="connsiteX2" fmla="*/ 11758082 w 11758082"/>
                      <a:gd name="connsiteY2" fmla="*/ 825164 h 825164"/>
                      <a:gd name="connsiteX3" fmla="*/ 0 w 11758082"/>
                      <a:gd name="connsiteY3" fmla="*/ 825164 h 825164"/>
                      <a:gd name="connsiteX4" fmla="*/ 0 w 11758082"/>
                      <a:gd name="connsiteY4" fmla="*/ 0 h 825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58082" h="825164" fill="none" extrusionOk="0">
                        <a:moveTo>
                          <a:pt x="0" y="0"/>
                        </a:moveTo>
                        <a:cubicBezTo>
                          <a:pt x="2903855" y="106216"/>
                          <a:pt x="8171430" y="-142119"/>
                          <a:pt x="11758082" y="0"/>
                        </a:cubicBezTo>
                        <a:cubicBezTo>
                          <a:pt x="11771887" y="104639"/>
                          <a:pt x="11716936" y="561008"/>
                          <a:pt x="11758082" y="825164"/>
                        </a:cubicBezTo>
                        <a:cubicBezTo>
                          <a:pt x="8604017" y="795936"/>
                          <a:pt x="2299545" y="809470"/>
                          <a:pt x="0" y="825164"/>
                        </a:cubicBezTo>
                        <a:cubicBezTo>
                          <a:pt x="66793" y="540174"/>
                          <a:pt x="61905" y="215155"/>
                          <a:pt x="0" y="0"/>
                        </a:cubicBezTo>
                        <a:close/>
                      </a:path>
                      <a:path w="11758082" h="825164" stroke="0" extrusionOk="0">
                        <a:moveTo>
                          <a:pt x="0" y="0"/>
                        </a:moveTo>
                        <a:cubicBezTo>
                          <a:pt x="5154820" y="-71603"/>
                          <a:pt x="6488102" y="126493"/>
                          <a:pt x="11758082" y="0"/>
                        </a:cubicBezTo>
                        <a:cubicBezTo>
                          <a:pt x="11829118" y="348247"/>
                          <a:pt x="11822034" y="581027"/>
                          <a:pt x="11758082" y="825164"/>
                        </a:cubicBezTo>
                        <a:cubicBezTo>
                          <a:pt x="10309867" y="870008"/>
                          <a:pt x="4630220" y="668277"/>
                          <a:pt x="0" y="825164"/>
                        </a:cubicBezTo>
                        <a:cubicBezTo>
                          <a:pt x="-69524" y="477919"/>
                          <a:pt x="5776" y="1130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Спорт – это сила, спорт – это жизнь! Добьёмся победы! Соперник, держись!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A19EC09-C49F-FB4D-BA24-4B1AB16E5050}"/>
              </a:ext>
            </a:extLst>
          </p:cNvPr>
          <p:cNvSpPr txBox="1">
            <a:spLocks/>
          </p:cNvSpPr>
          <p:nvPr/>
        </p:nvSpPr>
        <p:spPr>
          <a:xfrm>
            <a:off x="2969341" y="343051"/>
            <a:ext cx="3519533" cy="1091360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519533"/>
                      <a:gd name="connsiteY0" fmla="*/ 0 h 1091360"/>
                      <a:gd name="connsiteX1" fmla="*/ 3519533 w 3519533"/>
                      <a:gd name="connsiteY1" fmla="*/ 0 h 1091360"/>
                      <a:gd name="connsiteX2" fmla="*/ 3519533 w 3519533"/>
                      <a:gd name="connsiteY2" fmla="*/ 1091360 h 1091360"/>
                      <a:gd name="connsiteX3" fmla="*/ 0 w 3519533"/>
                      <a:gd name="connsiteY3" fmla="*/ 1091360 h 1091360"/>
                      <a:gd name="connsiteX4" fmla="*/ 0 w 3519533"/>
                      <a:gd name="connsiteY4" fmla="*/ 0 h 1091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9533" h="1091360" fill="none" extrusionOk="0">
                        <a:moveTo>
                          <a:pt x="0" y="0"/>
                        </a:moveTo>
                        <a:cubicBezTo>
                          <a:pt x="797099" y="106216"/>
                          <a:pt x="2504862" y="-142119"/>
                          <a:pt x="3519533" y="0"/>
                        </a:cubicBezTo>
                        <a:cubicBezTo>
                          <a:pt x="3500009" y="239601"/>
                          <a:pt x="3614099" y="819875"/>
                          <a:pt x="3519533" y="1091360"/>
                        </a:cubicBezTo>
                        <a:cubicBezTo>
                          <a:pt x="2654738" y="1062132"/>
                          <a:pt x="1684247" y="1075666"/>
                          <a:pt x="0" y="1091360"/>
                        </a:cubicBezTo>
                        <a:cubicBezTo>
                          <a:pt x="23190" y="793779"/>
                          <a:pt x="-84195" y="383160"/>
                          <a:pt x="0" y="0"/>
                        </a:cubicBezTo>
                        <a:close/>
                      </a:path>
                      <a:path w="3519533" h="1091360" stroke="0" extrusionOk="0">
                        <a:moveTo>
                          <a:pt x="0" y="0"/>
                        </a:moveTo>
                        <a:cubicBezTo>
                          <a:pt x="490869" y="-71603"/>
                          <a:pt x="2323585" y="126493"/>
                          <a:pt x="3519533" y="0"/>
                        </a:cubicBezTo>
                        <a:cubicBezTo>
                          <a:pt x="3511333" y="271074"/>
                          <a:pt x="3604467" y="788655"/>
                          <a:pt x="3519533" y="1091360"/>
                        </a:cubicBezTo>
                        <a:cubicBezTo>
                          <a:pt x="2901573" y="1136204"/>
                          <a:pt x="1256896" y="934473"/>
                          <a:pt x="0" y="1091360"/>
                        </a:cubicBezTo>
                        <a:cubicBezTo>
                          <a:pt x="-66903" y="919820"/>
                          <a:pt x="-72843" y="1234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Жеребьёвка</a:t>
            </a:r>
          </a:p>
        </p:txBody>
      </p:sp>
      <p:pic>
        <p:nvPicPr>
          <p:cNvPr id="3" name="Рисунок 2" descr="Передача">
            <a:extLst>
              <a:ext uri="{FF2B5EF4-FFF2-40B4-BE49-F238E27FC236}">
                <a16:creationId xmlns:a16="http://schemas.microsoft.com/office/drawing/2014/main" id="{F1C8FC14-3C2C-5A44-83FB-527C1DEAD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2006" y="3228105"/>
            <a:ext cx="667987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F53EB09-156A-494C-8685-527F9595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7" y="1038440"/>
            <a:ext cx="5958407" cy="4468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2AB6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92698DB3-E786-304A-8F71-F4D7587F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7" y="1009988"/>
            <a:ext cx="5958407" cy="44688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E7F4F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462" y="124040"/>
            <a:ext cx="914400" cy="914400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3A19EC09-C49F-FB4D-BA24-4B1AB16E5050}"/>
              </a:ext>
            </a:extLst>
          </p:cNvPr>
          <p:cNvSpPr txBox="1">
            <a:spLocks/>
          </p:cNvSpPr>
          <p:nvPr/>
        </p:nvSpPr>
        <p:spPr>
          <a:xfrm>
            <a:off x="3760433" y="287846"/>
            <a:ext cx="4671133" cy="1091360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71133"/>
                      <a:gd name="connsiteY0" fmla="*/ 0 h 1091360"/>
                      <a:gd name="connsiteX1" fmla="*/ 4671133 w 4671133"/>
                      <a:gd name="connsiteY1" fmla="*/ 0 h 1091360"/>
                      <a:gd name="connsiteX2" fmla="*/ 4671133 w 4671133"/>
                      <a:gd name="connsiteY2" fmla="*/ 1091360 h 1091360"/>
                      <a:gd name="connsiteX3" fmla="*/ 0 w 4671133"/>
                      <a:gd name="connsiteY3" fmla="*/ 1091360 h 1091360"/>
                      <a:gd name="connsiteX4" fmla="*/ 0 w 4671133"/>
                      <a:gd name="connsiteY4" fmla="*/ 0 h 1091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71133" h="1091360" fill="none" extrusionOk="0">
                        <a:moveTo>
                          <a:pt x="0" y="0"/>
                        </a:moveTo>
                        <a:cubicBezTo>
                          <a:pt x="698425" y="106216"/>
                          <a:pt x="3948849" y="-142119"/>
                          <a:pt x="4671133" y="0"/>
                        </a:cubicBezTo>
                        <a:cubicBezTo>
                          <a:pt x="4651609" y="239601"/>
                          <a:pt x="4765699" y="819875"/>
                          <a:pt x="4671133" y="1091360"/>
                        </a:cubicBezTo>
                        <a:cubicBezTo>
                          <a:pt x="2594015" y="1062132"/>
                          <a:pt x="1668553" y="1075666"/>
                          <a:pt x="0" y="1091360"/>
                        </a:cubicBezTo>
                        <a:cubicBezTo>
                          <a:pt x="23190" y="793779"/>
                          <a:pt x="-84195" y="383160"/>
                          <a:pt x="0" y="0"/>
                        </a:cubicBezTo>
                        <a:close/>
                      </a:path>
                      <a:path w="4671133" h="1091360" stroke="0" extrusionOk="0">
                        <a:moveTo>
                          <a:pt x="0" y="0"/>
                        </a:moveTo>
                        <a:cubicBezTo>
                          <a:pt x="1057301" y="-71603"/>
                          <a:pt x="4106964" y="126493"/>
                          <a:pt x="4671133" y="0"/>
                        </a:cubicBezTo>
                        <a:cubicBezTo>
                          <a:pt x="4662933" y="271074"/>
                          <a:pt x="4756067" y="788655"/>
                          <a:pt x="4671133" y="1091360"/>
                        </a:cubicBezTo>
                        <a:cubicBezTo>
                          <a:pt x="2519288" y="1136204"/>
                          <a:pt x="630572" y="934473"/>
                          <a:pt x="0" y="1091360"/>
                        </a:cubicBezTo>
                        <a:cubicBezTo>
                          <a:pt x="-66903" y="919820"/>
                          <a:pt x="-72843" y="1234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Приветствие команд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3856459" y="4464056"/>
            <a:ext cx="4256835" cy="2143282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256835"/>
                      <a:gd name="connsiteY0" fmla="*/ 0 h 2143282"/>
                      <a:gd name="connsiteX1" fmla="*/ 4256835 w 4256835"/>
                      <a:gd name="connsiteY1" fmla="*/ 0 h 2143282"/>
                      <a:gd name="connsiteX2" fmla="*/ 4256835 w 4256835"/>
                      <a:gd name="connsiteY2" fmla="*/ 2143282 h 2143282"/>
                      <a:gd name="connsiteX3" fmla="*/ 0 w 4256835"/>
                      <a:gd name="connsiteY3" fmla="*/ 2143282 h 2143282"/>
                      <a:gd name="connsiteX4" fmla="*/ 0 w 4256835"/>
                      <a:gd name="connsiteY4" fmla="*/ 0 h 2143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56835" h="2143282" fill="none" extrusionOk="0">
                        <a:moveTo>
                          <a:pt x="0" y="0"/>
                        </a:moveTo>
                        <a:cubicBezTo>
                          <a:pt x="508679" y="106216"/>
                          <a:pt x="2525868" y="-142119"/>
                          <a:pt x="4256835" y="0"/>
                        </a:cubicBezTo>
                        <a:cubicBezTo>
                          <a:pt x="4256324" y="448002"/>
                          <a:pt x="4256065" y="1248162"/>
                          <a:pt x="4256835" y="2143282"/>
                        </a:cubicBezTo>
                        <a:cubicBezTo>
                          <a:pt x="2164400" y="2114054"/>
                          <a:pt x="1742293" y="2127588"/>
                          <a:pt x="0" y="2143282"/>
                        </a:cubicBezTo>
                        <a:cubicBezTo>
                          <a:pt x="-56229" y="1473016"/>
                          <a:pt x="-65128" y="878132"/>
                          <a:pt x="0" y="0"/>
                        </a:cubicBezTo>
                        <a:close/>
                      </a:path>
                      <a:path w="4256835" h="2143282" stroke="0" extrusionOk="0">
                        <a:moveTo>
                          <a:pt x="0" y="0"/>
                        </a:moveTo>
                        <a:cubicBezTo>
                          <a:pt x="579035" y="-71603"/>
                          <a:pt x="2242382" y="126493"/>
                          <a:pt x="4256835" y="0"/>
                        </a:cubicBezTo>
                        <a:cubicBezTo>
                          <a:pt x="4167645" y="629456"/>
                          <a:pt x="4412619" y="1722272"/>
                          <a:pt x="4256835" y="2143282"/>
                        </a:cubicBezTo>
                        <a:cubicBezTo>
                          <a:pt x="2647393" y="2188126"/>
                          <a:pt x="979003" y="1986395"/>
                          <a:pt x="0" y="2143282"/>
                        </a:cubicBezTo>
                        <a:cubicBezTo>
                          <a:pt x="-31925" y="1469342"/>
                          <a:pt x="67210" y="93195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Девиз наш: дружба и успех!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Мы победим сегодня всех!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Все за одного, один за всех!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Тогда в команде есть успех!</a:t>
            </a:r>
          </a:p>
        </p:txBody>
      </p:sp>
    </p:spTree>
    <p:extLst>
      <p:ext uri="{BB962C8B-B14F-4D97-AF65-F5344CB8AC3E}">
        <p14:creationId xmlns:p14="http://schemas.microsoft.com/office/powerpoint/2010/main" val="370207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08A5E190-870D-D64B-A2DC-E2EC2AF10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4"/>
          <a:stretch/>
        </p:blipFill>
        <p:spPr bwMode="auto">
          <a:xfrm>
            <a:off x="7896411" y="2573511"/>
            <a:ext cx="4295589" cy="4284489"/>
          </a:xfrm>
          <a:prstGeom prst="ellipse">
            <a:avLst/>
          </a:prstGeom>
          <a:ln w="63500" cap="rnd">
            <a:solidFill>
              <a:srgbClr val="D2AB6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6067C56E-9831-1845-8C42-0EB1C54EB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4"/>
          <a:stretch/>
        </p:blipFill>
        <p:spPr bwMode="auto">
          <a:xfrm>
            <a:off x="2598854" y="2573511"/>
            <a:ext cx="4295589" cy="4284489"/>
          </a:xfrm>
          <a:prstGeom prst="ellipse">
            <a:avLst/>
          </a:prstGeom>
          <a:ln w="63500" cap="rnd">
            <a:solidFill>
              <a:srgbClr val="D2AB6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D7DB8D7D-E187-F84A-83C6-AC8087E98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4"/>
          <a:stretch/>
        </p:blipFill>
        <p:spPr bwMode="auto">
          <a:xfrm>
            <a:off x="5297557" y="-1"/>
            <a:ext cx="4295589" cy="4284489"/>
          </a:xfrm>
          <a:prstGeom prst="ellipse">
            <a:avLst/>
          </a:prstGeom>
          <a:ln w="63500" cap="rnd">
            <a:solidFill>
              <a:srgbClr val="E7F4F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C58D827D-B768-AE4B-B609-77E65BFA6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4"/>
          <a:stretch/>
        </p:blipFill>
        <p:spPr bwMode="auto">
          <a:xfrm>
            <a:off x="0" y="0"/>
            <a:ext cx="4295589" cy="4284489"/>
          </a:xfrm>
          <a:prstGeom prst="ellipse">
            <a:avLst/>
          </a:prstGeom>
          <a:ln w="63500" cap="rnd">
            <a:solidFill>
              <a:srgbClr val="E7F4F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олейбол">
            <a:extLst>
              <a:ext uri="{FF2B5EF4-FFF2-40B4-BE49-F238E27FC236}">
                <a16:creationId xmlns:a16="http://schemas.microsoft.com/office/drawing/2014/main" id="{4BFCECB2-E602-4D44-A0AA-48671373C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137" y="5630843"/>
            <a:ext cx="914400" cy="914400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DF37F77-7630-6749-9EDC-1EC051B059D6}"/>
              </a:ext>
            </a:extLst>
          </p:cNvPr>
          <p:cNvSpPr txBox="1">
            <a:spLocks/>
          </p:cNvSpPr>
          <p:nvPr/>
        </p:nvSpPr>
        <p:spPr>
          <a:xfrm>
            <a:off x="9217537" y="124040"/>
            <a:ext cx="2922713" cy="2143282"/>
          </a:xfrm>
          <a:prstGeom prst="rect">
            <a:avLst/>
          </a:prstGeom>
          <a:solidFill>
            <a:srgbClr val="009ACC"/>
          </a:solidFill>
          <a:ln w="38100" cap="flat" cmpd="sng" algn="ctr">
            <a:solidFill>
              <a:srgbClr val="005DA2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2922713"/>
                      <a:gd name="connsiteY0" fmla="*/ 0 h 2143282"/>
                      <a:gd name="connsiteX1" fmla="*/ 2922713 w 2922713"/>
                      <a:gd name="connsiteY1" fmla="*/ 0 h 2143282"/>
                      <a:gd name="connsiteX2" fmla="*/ 2922713 w 2922713"/>
                      <a:gd name="connsiteY2" fmla="*/ 2143282 h 2143282"/>
                      <a:gd name="connsiteX3" fmla="*/ 0 w 2922713"/>
                      <a:gd name="connsiteY3" fmla="*/ 2143282 h 2143282"/>
                      <a:gd name="connsiteX4" fmla="*/ 0 w 2922713"/>
                      <a:gd name="connsiteY4" fmla="*/ 0 h 2143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2713" h="2143282" fill="none" extrusionOk="0">
                        <a:moveTo>
                          <a:pt x="0" y="0"/>
                        </a:moveTo>
                        <a:cubicBezTo>
                          <a:pt x="457262" y="106216"/>
                          <a:pt x="2440867" y="-142119"/>
                          <a:pt x="2922713" y="0"/>
                        </a:cubicBezTo>
                        <a:cubicBezTo>
                          <a:pt x="2922202" y="448002"/>
                          <a:pt x="2921943" y="1248162"/>
                          <a:pt x="2922713" y="2143282"/>
                        </a:cubicBezTo>
                        <a:cubicBezTo>
                          <a:pt x="1695002" y="2114054"/>
                          <a:pt x="688835" y="2127588"/>
                          <a:pt x="0" y="2143282"/>
                        </a:cubicBezTo>
                        <a:cubicBezTo>
                          <a:pt x="-56229" y="1473016"/>
                          <a:pt x="-65128" y="878132"/>
                          <a:pt x="0" y="0"/>
                        </a:cubicBezTo>
                        <a:close/>
                      </a:path>
                      <a:path w="2922713" h="2143282" stroke="0" extrusionOk="0">
                        <a:moveTo>
                          <a:pt x="0" y="0"/>
                        </a:moveTo>
                        <a:cubicBezTo>
                          <a:pt x="1152177" y="-71603"/>
                          <a:pt x="2319442" y="126493"/>
                          <a:pt x="2922713" y="0"/>
                        </a:cubicBezTo>
                        <a:cubicBezTo>
                          <a:pt x="2833523" y="629456"/>
                          <a:pt x="3078497" y="1722272"/>
                          <a:pt x="2922713" y="2143282"/>
                        </a:cubicBezTo>
                        <a:cubicBezTo>
                          <a:pt x="2344005" y="2188126"/>
                          <a:pt x="555069" y="1986395"/>
                          <a:pt x="0" y="2143282"/>
                        </a:cubicBezTo>
                        <a:cubicBezTo>
                          <a:pt x="-31925" y="1469342"/>
                          <a:pt x="67210" y="93195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Они сошлись. Волна и камень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Стихи и проза, лед и пламень!</a:t>
            </a:r>
          </a:p>
        </p:txBody>
      </p:sp>
    </p:spTree>
    <p:extLst>
      <p:ext uri="{BB962C8B-B14F-4D97-AF65-F5344CB8AC3E}">
        <p14:creationId xmlns:p14="http://schemas.microsoft.com/office/powerpoint/2010/main" val="17923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209</Words>
  <Application>Microsoft Macintosh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Тема Office</vt:lpstr>
      <vt:lpstr>ТОВАРИЩЕСКИЙ МАТЧ ПО ВОЛЕЙБОЛУ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Яна Филенков</cp:lastModifiedBy>
  <cp:revision>12</cp:revision>
  <dcterms:created xsi:type="dcterms:W3CDTF">2021-04-14T06:32:25Z</dcterms:created>
  <dcterms:modified xsi:type="dcterms:W3CDTF">2021-12-05T21:52:20Z</dcterms:modified>
</cp:coreProperties>
</file>