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84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3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352928" cy="3600400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Составила: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МБОУ СШ № 55 г. Твери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Степанова Н.Ю.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Тверь 2021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386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Рекомендации психологов выпускникам школ и их родителям по подготовке к сдаче ЕГЭ и ОГЭ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Универсальные рецепты для более успешной тактики выполнения тестирования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Сосредоточься! </a:t>
            </a:r>
            <a:r>
              <a:rPr lang="ru-RU" dirty="0" smtClean="0">
                <a:solidFill>
                  <a:srgbClr val="C00000"/>
                </a:solidFill>
              </a:rPr>
              <a:t>После выполнения предварительной части тестирования (заполнения бланков), когда ты прояснил все непонятные для себя моменты, постарайся сосредоточиться и забыть про окружающих. Для тебя должны существовать только текст заданий и часы, регламентирующие время выполнения теста. Торопись не спеша!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Жесткие рамки времени не должны влиять на качество твоих ответов. </a:t>
            </a:r>
            <a:r>
              <a:rPr lang="ru-RU" b="1" dirty="0" smtClean="0">
                <a:solidFill>
                  <a:srgbClr val="C00000"/>
                </a:solidFill>
              </a:rPr>
              <a:t>Перед тем, как вписать ответ, перечитай вопрос дважды и убедись, что ты правильно понял, что от тебя требуется.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Универсальные рецепты для более успешной тактики выполнения тестирования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Начни с легкого! </a:t>
            </a:r>
            <a:r>
              <a:rPr lang="ru-RU" dirty="0" smtClean="0">
                <a:solidFill>
                  <a:srgbClr val="C00000"/>
                </a:solidFill>
              </a:rPr>
              <a:t>Начни отвечать на те вопросы, в знании которых ты не сомневаешься, не останавливаясь на тех, которые могут вызвать долгие раздумья. Тогда ты успокоишься, голова начнет работать более ясно и четко, и ты войдешь в рабочий ритм. Ты как бы освободишься от нервозности, и вся твоя энергия потом будет направлена на более трудные вопросы.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Пропускай! </a:t>
            </a:r>
            <a:r>
              <a:rPr lang="ru-RU" dirty="0" smtClean="0">
                <a:solidFill>
                  <a:srgbClr val="C00000"/>
                </a:solidFill>
              </a:rPr>
              <a:t>Надо научиться пропускать трудные или непонятные задания. Помни: в тексте всегда найдутся такие вопросы, с которыми ты обязательно справишься. Обидно будет не добрать очков только потому, что ты не дошел до «своих» заданий, а застрял на тех, которые вызывают у тебя затруднения.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Универсальные рецепты для более успешной тактики выполнения тестирования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Читай задание до конца</a:t>
            </a:r>
            <a:r>
              <a:rPr lang="ru-RU" dirty="0" smtClean="0">
                <a:solidFill>
                  <a:srgbClr val="C00000"/>
                </a:solidFill>
              </a:rPr>
              <a:t>! Спешка не должна приводить к тому, что ты стараешься понять условия задания «по первым словам» и достраиваешь концовку в собственном воображении. Это верный способ совершить досадные ошибки в самых легких вопросах.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Думай только о текущем задании! </a:t>
            </a:r>
            <a:r>
              <a:rPr lang="ru-RU" dirty="0" smtClean="0">
                <a:solidFill>
                  <a:srgbClr val="C00000"/>
                </a:solidFill>
              </a:rPr>
              <a:t>Когда ты видишь новое задание, забудь все, что было в предыдущем. Как правило, задания в тестах не связаны друг с другом, поэтому знания, которые ты применил в одном (уже, допустим, решенном тобой), как правило, не помогают, а только мешают сконцентрироваться и правильно решить новое задание. Этот совет дает тебе и другой бесценный психологический эффект - забудь о неудаче в прошлом задании (если ты его не смог выполнить). Думай только о том, что каждое новое задание - это шанс набрать очки.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Универсальные рецепты для более успешной тактики выполнения тестирования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Исключай! </a:t>
            </a:r>
            <a:r>
              <a:rPr lang="ru-RU" dirty="0" smtClean="0">
                <a:solidFill>
                  <a:srgbClr val="C00000"/>
                </a:solidFill>
              </a:rPr>
              <a:t>Многие задания можно быстрее решить, если не искать сразу правильный вариант ответа, а последовательно исключать те, которые явно не подходят. Метод исключения позволяет в итоге сконцентрировать внимание всего на одном-двух вариантах, а не на всех пяти-семи (что гораздо труднее).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Запланируй два круга! </a:t>
            </a:r>
            <a:r>
              <a:rPr lang="ru-RU" dirty="0" smtClean="0">
                <a:solidFill>
                  <a:srgbClr val="C00000"/>
                </a:solidFill>
              </a:rPr>
              <a:t>Рассчитай время так, чтобы за две трети всего отведенного времени пройтись по всем легким заданиям («первый круг»). Тогда ты успеешь набрать максимум очков на тех заданиях, а потом спокойно вернуться и подумать над трудными, которые тебе вначале пришлось пропустить («второй круг»).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Универсальные рецепты для более успешной тактики выполнения тестирования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Проверь! </a:t>
            </a:r>
            <a:r>
              <a:rPr lang="ru-RU" dirty="0" smtClean="0">
                <a:solidFill>
                  <a:srgbClr val="C00000"/>
                </a:solidFill>
              </a:rPr>
              <a:t>Оставь время для проверки своей работы, хотя бы, чтобы успеть пробежать глазами и заметить явные ошибки.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Угадывай! </a:t>
            </a:r>
            <a:r>
              <a:rPr lang="ru-RU" dirty="0" smtClean="0">
                <a:solidFill>
                  <a:srgbClr val="C00000"/>
                </a:solidFill>
              </a:rPr>
              <a:t>Если ты не уверен в выборе ответа, но интуитивно можешь предпочесть какой-то ответ другим, то интуиции следует доверять! При этом выбирай такой вариант, который, на твой взгляд, имеет большую вероятность.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Не огорчайся! </a:t>
            </a:r>
            <a:r>
              <a:rPr lang="ru-RU" dirty="0" smtClean="0">
                <a:solidFill>
                  <a:srgbClr val="C00000"/>
                </a:solidFill>
              </a:rPr>
              <a:t>Стремись выполнить все задания, но помни, что на практике это нереально. Учитывай, что тестовые задания рассчитаны на максимальный уровень трудности, и количество решенных тобой заданий вполне может оказаться достаточным для хорошей оценки.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Некоторые полезные приемы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Перед началом работы нужно сосредоточиться, расслабиться и успокоиться. Расслабленная сосредоточенность гораздо эффективнее, чем напряженное, скованное внимание.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Заблаговременное ознакомление с правилами и процедурой экзамена снимет эффект неожиданности на экзамене. Тренировка в решении заданий поможет ориентироваться в разных типах заданий, рассчитывать время. С правилами заполнения бланков тоже можно ознакомиться заранее.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Некоторые полезные приемы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Подготовка к экзамену требует достаточно много времени, но она не должна занимать абсолютно все время. Внимание и концентрация ослабевают, если долго заниматься однообразной работой. Меняй умственную деятельность на двигательную. Не бойся отвлекаться от подготовки на прогулки и любимое хобби, чтобы избежать переутомления, но и не затягивай перемену! Оптимально делать 10-15 минутные перерывы после 40-50 минут занятий.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Для активной работы мозга требуется много жидкости, поэтому полезно больше пить простую или минеральную воду, зеленый чай. 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Соблюдай режим сна и отдыха. При усиленных умственных нагрузках стоит увеличить время сна на час.</a:t>
            </a:r>
          </a:p>
          <a:p>
            <a:pPr algn="just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Рекомендации по заучиванию материала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Главное - распределение повторений во времени.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Повторять рекомендуется сразу в течение 15-20 минут, через 8-9 часов и через 24 часа.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Полезно повторять материал за 15-20 минут до сна и утром, на свежую голову. При каждом повторении нужно осмысливать ошибки и обращать внимание на более трудные места.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34400" cy="75895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Рекомендации по заучиванию материала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Повторение будет эффективным, если воспроизводить материал своими словами близко к тексту. Обращения к тексту лучше делать, если вспомнить материал не удается в течение 2-3 минут.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Чтобы перевести информацию в долговременную память, нужно делать повторения спустя сутки, двое и так далее, постепенно увеличивая временные интервалы между повторениями. Такой способ обеспечит запоминание надолго.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171400"/>
            <a:ext cx="8534400" cy="172819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200" b="1" dirty="0" smtClean="0"/>
              <a:t>РЕКОМЕНДАЦИИ РОДИТЕЛЯМ: КАК ПОМОЧЬ ДЕТЯМ ПОДГОТОВИТЬСЯ К ЭКЗАМЕНАМ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Именно Ваша поддержка нужна выпускнику прежде всего. Зачастую родители переживают ответственные моменты в жизни своих детей гораздо острее, чем свои. Но взрослому человеку гораздо легче справиться с собственным волнением, взяв себя в руки.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1. Поведение родителей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В экзаменационную пору основная задача родителей - создать оптимальные комфортные условия для подготовки ребенка и... не мешать ему. Поощрение, поддержка, реальная помощь, а главное - спокойствие взрослых помогают ребенку успешно справиться с собственным волнением.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Помните, что экзамен сдаёт Ваш ребёнок, поэтому оградите его от своих переживаний. Ребёнку всегда передаётся волнение родителей.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Старайтесь оставаться в спокойной и взвешенной позиции взрослого, который видит, в чём сейчас ребёнку трудно, и ненавязчиво предлагает свою помощь.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Помните, что экзамен (ЕГЭ, ОГЭ) – это не одномоментная акция, а длительный процесс, который ребёнок должен выдержать и приобрести важные навыки самоорганизации и самообучения.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Не запугивайте ребенка, не напоминайте ему о сложности и ответственности предстоящих экзаменов. Это не повышает мотивацию, а только создает эмоциональные барьеры, которые сам ребенок преодолеть не может.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Рекомендации психологов выпускникам школ по подготовке к сдаче ЕГЭ и ОГЭ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В экзаменационную пору всегда присутствует психологическое напряжение. Стресс при этом - абсолютно нормальная реакция организма.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Легкие эмоциональные всплески полезны, они положительно сказываются на работоспособности и усиливают умственную деятельность. Но излишнее эмоциональное напряжение зачастую оказывает обратное действие.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Причиной этого является, в первую очередь, личное отношение к событию. Поэтому важно формирование адекватного отношения к ситуации. Оно поможет выпускникам разумно распределить силы для подготовки и сдачи экзамена, а родителям - оказать своему ребенку правильную помощь.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РЕКОМЕНДАЦИИ РОДИТЕЛЯМ: КАК ПОМОЧЬ ДЕТЯМ ПОДГОТОВИТЬСЯ К ЭКЗАМЕНАМ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Очень важно скорректировать ожидания выпускника. Объясните: для хорошего результата совсем не обязательно отвечать на все вопросы ЕГЭ или ОГЭ. Гораздо эффективнее спокойно дать ответы на те вопросы, которые он знает наверняка, чем переживать из-за нерешенных заданий.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Независимо от результата экзамена, часто, щедро и от всей души говорите ему о том, что он (она) - самый(</a:t>
            </a:r>
            <a:r>
              <a:rPr lang="ru-RU" dirty="0" err="1" smtClean="0">
                <a:solidFill>
                  <a:srgbClr val="7030A0"/>
                </a:solidFill>
              </a:rPr>
              <a:t>ая</a:t>
            </a:r>
            <a:r>
              <a:rPr lang="ru-RU" dirty="0" smtClean="0">
                <a:solidFill>
                  <a:srgbClr val="7030A0"/>
                </a:solidFill>
              </a:rPr>
              <a:t>) любимый(</a:t>
            </a:r>
            <a:r>
              <a:rPr lang="ru-RU" dirty="0" err="1" smtClean="0">
                <a:solidFill>
                  <a:srgbClr val="7030A0"/>
                </a:solidFill>
              </a:rPr>
              <a:t>ая</a:t>
            </a:r>
            <a:r>
              <a:rPr lang="ru-RU" dirty="0" smtClean="0">
                <a:solidFill>
                  <a:srgbClr val="7030A0"/>
                </a:solidFill>
              </a:rPr>
              <a:t>), и что все у него (неё) в жизни получится! Вера в успех, уверенность в своем ребенке, его возможностях, стимулирующая помощь в виде похвалы и одобрения очень важны.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РЕКОМЕНДАЦИИ РОДИТЕЛЯМ: КАК ПОМОЧЬ ДЕТЯМ ПОДГОТОВИТЬСЯ К ЭКЗАМЕНАМ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7030A0"/>
                </a:solidFill>
              </a:rPr>
              <a:t>2. </a:t>
            </a:r>
            <a:r>
              <a:rPr lang="ru-RU" b="1" dirty="0" smtClean="0">
                <a:solidFill>
                  <a:srgbClr val="7030A0"/>
                </a:solidFill>
              </a:rPr>
              <a:t>Организация занятий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Очень важно разработать ребёнку индивидуальную стратегию деятельности при подготовке и во время экзамена. Именно индивидуальную, так как все дети разные. И вот именно в разработке индивидуальной стратегии родители должны принять самое активное участие: помочь своим детям осознать свои сильные и слабые стороны, понять свой стиль учебной деятельности (при необходимости доработать его), развить умения использовать собственные интеллектуальные ресурсы и настроить на успех!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Одна из главных причин предэкзаменационного стресса - ситуация неопределенности. Заблаговременное ознакомление с правилами проведения ЕГЭ и ОГЭ и заполнения бланков, особенностями экзамена поможет разрешить эту ситуацию.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РЕКОМЕНДАЦИИ РОДИТЕЛЯМ: КАК ПОМОЧЬ ДЕТЯМ ПОДГОТОВИТЬСЯ К ЭКЗАМЕНАМ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Тренировка в решении пробных тестовых заданий также снимает чувство неизвестности. В процессе работы с заданиями приучайте ребёнка ориентироваться во времени и уметь его распределять.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Обеспечьте своему выпускнику удобное место для занятий, чтобы ему нравилось там заниматься!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РЕКОМЕНДАЦИИ РОДИТЕЛЯМ: КАК ПОМОЧЬ ДЕТЯМ ПОДГОТОВИТЬСЯ К ЭКЗАМЕНАМ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3. Питание и режим дня</a:t>
            </a:r>
          </a:p>
          <a:p>
            <a:pPr>
              <a:buNone/>
            </a:pPr>
            <a:endParaRPr lang="ru-RU" b="1" i="1" dirty="0" smtClean="0">
              <a:solidFill>
                <a:srgbClr val="7030A0"/>
              </a:solidFill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Позаботьтесь об организации режима дня и полноценного питания. Такие продукты, как рыба, творог, орехи, курага и т. д. стимулируют работу головного мозга. 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Не допускайте перегрузок ребенка. Через каждые 40-50 минут занятий обязательно нужно делать перерывы на 10-15 минут.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Накануне экзамена ребенок должен отдохнуть и как следует выспаться. Пожалуйста, проследите за этим.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С утра перед экзаменом дайте ребёнку шоколадку... разумеется, это не баловство, а просто глюкоза стимулирует мозговую деятельность!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РЕКОМЕНДАЦИИ РОДИТЕЛЯМ: КАК ПОМОЧЬ ДЕТЯМ ПОДГОТОВИТЬСЯ К ЭКЗАМЕНАМ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rgbClr val="7030A0"/>
                </a:solidFill>
              </a:rPr>
              <a:t>Итак,</a:t>
            </a:r>
          </a:p>
          <a:p>
            <a:pPr algn="just"/>
            <a:r>
              <a:rPr lang="ru-RU" dirty="0" smtClean="0"/>
              <a:t>На период подготовки Вашего ребёнка к экзамену, пожалуйста, постарайтесь создать дома обстановку уважения и дружелюбия.</a:t>
            </a:r>
            <a:endParaRPr lang="ru-RU" dirty="0" smtClean="0">
              <a:solidFill>
                <a:srgbClr val="7030A0"/>
              </a:solidFill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Внушайте ребенку мысль, что количество баллов не является совершенным измерением его возможностей.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Подбадривайте детей, хвалите их.	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Разговаривайте с ребёнком заботливым, успокаивающим, ободряющим тоном.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Повышайте его уверенность в себе, так как чем больше ребенок боится неудачи, тем больше вероятность, что он допустит ошибку.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Наблюдайте за самочувствием ребенка, никто, кроме Вас, не сможет вовремя заметить и предотвратить ухудшение состояния ребенка, связанное с переутомлением.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РЕКОМЕНДАЦИИ РОДИТЕЛЯМ: КАК ПОМОЧЬ ДЕТЯМ ПОДГОТОВИТЬСЯ К ЭКЗАМЕНАМ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>
            <a:normAutofit fontScale="85000" lnSpcReduction="1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Обеспечьте дома удобное место для занятий, проследите, чтобы никто из домашних не мешал.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и т.д. стимулируют работу головного мозга.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Помогите детям распределить темы подготовки по дням.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Накануне экзамена обеспечьте ребенку полноценный отдых, он должен отдохнуть и как следует выспаться.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93610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РЕКОМЕНДАЦИИ РОДИТЕЛЯМ: КАК ПОМОЧЬ ДЕТЯМ ПОДГОТОВИТЬСЯ К ЭКЗАМЕНАМ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483028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     	</a:t>
            </a:r>
          </a:p>
          <a:p>
            <a:pPr algn="ctr">
              <a:buNone/>
            </a:pPr>
            <a:endParaRPr lang="ru-RU" dirty="0" smtClean="0"/>
          </a:p>
          <a:p>
            <a:pPr lvl="0" algn="just"/>
            <a:r>
              <a:rPr lang="ru-RU" dirty="0" smtClean="0"/>
              <a:t>Научите ребенка грамотному распределению времени и усилий, для этого имеет смысл вместе пройти несколько раз демоверсии.</a:t>
            </a:r>
          </a:p>
          <a:p>
            <a:pPr lvl="0" algn="just"/>
            <a:r>
              <a:rPr lang="ru-RU" dirty="0" smtClean="0"/>
              <a:t>Мягко контролируйте процесс восприятия ребенком информации, которая содержится в вопросах.</a:t>
            </a:r>
          </a:p>
          <a:p>
            <a:pPr lvl="0" algn="just"/>
            <a:r>
              <a:rPr lang="ru-RU" dirty="0" smtClean="0"/>
              <a:t>Чаще подбадривайте ребенка и не скупитесь на заслуженную им похвалу.</a:t>
            </a:r>
          </a:p>
          <a:p>
            <a:pPr lvl="0" algn="just"/>
            <a:r>
              <a:rPr lang="ru-RU" dirty="0" smtClean="0"/>
              <a:t>Объясните, что полученные на экзаменах баллы не всегда могут стать объективной оценкой его знаний.</a:t>
            </a:r>
          </a:p>
          <a:p>
            <a:pPr lvl="0" algn="just"/>
            <a:r>
              <a:rPr lang="ru-RU" dirty="0" smtClean="0"/>
              <a:t>Мотивируйте его на принятие самостоятельных решений.</a:t>
            </a:r>
          </a:p>
          <a:p>
            <a:pPr lvl="0" algn="just"/>
            <a:r>
              <a:rPr lang="ru-RU" dirty="0" smtClean="0"/>
              <a:t>Не допускайте перегрузок, вовремя предлагайте ребенку прервать занятия и отдохнуть. Предложите ему различные </a:t>
            </a:r>
            <a:r>
              <a:rPr lang="ru-RU" dirty="0" smtClean="0"/>
              <a:t>виды активного отдыха </a:t>
            </a:r>
            <a:r>
              <a:rPr lang="ru-RU" dirty="0" smtClean="0"/>
              <a:t>на свежем воздухе.</a:t>
            </a:r>
          </a:p>
          <a:p>
            <a:pPr lvl="0" algn="just"/>
            <a:r>
              <a:rPr lang="ru-RU" dirty="0" smtClean="0"/>
              <a:t>Самое главное – не нагнетайте в доме тревожную атмосферу, старайтесь проводить время досуга вместе за теми занятиями, которые будут интересны вашему ребенку.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РЕКОМЕНДАЦИИ РОДИТЕЛЯМ: КАК ПОМОЧЬ ДЕТЯМ ПОДГОТОВИТЬСЯ К ЭКЗАМЕНАМ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		</a:t>
            </a:r>
            <a:r>
              <a:rPr lang="ru-RU" b="1" dirty="0" smtClean="0"/>
              <a:t>Посоветуйте детям во время экзамена обратить внимание на следующее: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пробежать глазами весь тест, чтобы увидеть, какого типа задания в нем содержатся, это поможет настроиться на работу;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внимательно прочитать вопрос до конца и понять его смысл (характерная ошибка во время тестирования: не дочитав до конца, по первым словам, уже предполагают ответ и торопятся его вписать);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если не знаешь ответа на вопрос или не уверен, пропусти его и отметь, чтобы потом к нему вернуться.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РЕКОМЕНДАЦИИ РОДИТЕЛЯМ: КАК ПОМОЧЬ ДЕТЯМ ПОДГОТОВИТЬСЯ К ЭКЗАМЕНАМ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		Посоветуйте детям во время экзамена</a:t>
            </a:r>
          </a:p>
          <a:p>
            <a:pPr algn="just">
              <a:buNone/>
            </a:pPr>
            <a:r>
              <a:rPr lang="ru-RU" b="1" dirty="0" smtClean="0"/>
              <a:t>обратить внимание на следующее:</a:t>
            </a:r>
            <a:endParaRPr lang="ru-RU" dirty="0" smtClean="0"/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если не смог в течение отведенного времени ответить на вопрос, есть смысл положиться на свою интуицию и указать наиболее вероятный вариант.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И помните: самое главное - это снизить напряжение и тревожность ребенка и обеспечить подходящие условия для занятий.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СПАСИБО ЗА ВНИМАНИЕ!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Рекомендации психологов выпускникам школ по подготовке к сдаче ЕГЭ и ОГЭ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Ознакомьтесь, пожалуйста, с рекомендациями по подготовке к экзамену - возможно, они помогут Вам рационально организовать свою деятельность.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Следует выделить три основных этапа:</a:t>
            </a:r>
            <a:endParaRPr lang="ru-RU" u="sng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подготовка к экзамену, изучение учебного материала перед экзаменом,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поведение накануне экзамена,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поведение собственно во время экзамена.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Подготовка к экзамену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Сначала подготовь место для занятий: убери со стола лишние вещи, удобно расположи нужные учебники, пособия, тетради, бумагу, карандаши и т. п.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Можно ввести в интерьер комнаты желтый и фиолетовый цвета, поскольку они повышают интеллектуальную активность. Для этого бывает достаточно какой-либо картинки в этих тонах или эстампа.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Составь план занятий. Для начала определи: кто ты - «сова» или «жаворонок», и в зависимости от этого максимально используй утренние или вечерние часы. Составляя план на каждый день подготовки, необходимо четко определить, что именно сегодня будет изучаться. Не вообще: «немного позанимаюсь», а какие именно разделы и темы. Важно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контролировать выполнение плана! Хвали себя за успех в обучении согласно твоему плану. Анализируй ошибки и помни, что на ошибках учатся.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Подготовка к экзамену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Начни с самого трудного, с того раздела, который знаешь хуже всего. Но если тебе трудно «раскачаться», можно начать с того материала, который тебе больше всего интересен и приятен. Возможно, постепенно войдешь в рабочий ритм, и дело пойдет.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Чередуй занятия и отдых, скажем, 40 минут занятий, затем 10 минут - перерыв. Можно в это время помыть посуду, полить цветы, сделать зарядку, принять душ.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Не надо стремиться к тому, чтобы прочитать и запомнить наизусть весь учебник. Полезно структурировать материал за счет составления планов, схем, причем желательно на бумаге. Планы полезны и потому, что их легко использовать при кратком повторении материала.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Можно также практиковать написание вопросов в виде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краткого, тезисного изложения материала.</a:t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Подготовка к экзамену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accent1"/>
                </a:solidFill>
              </a:rPr>
              <a:t>Заучиваемый материал лучше разбить на смысловые части, чтобы их количество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не превышало семи. Оправданным является составление образных схем (в виде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«звезды», «дерева»…). При этом запоминание значительно улучшается за счет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образности записи.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accent1"/>
                </a:solidFill>
              </a:rPr>
              <a:t>Пересказ текста своими словами приводит к лучшему его запоминанию, чем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многократное чтение. Вообще говоря, любая аналитическая работа с текстом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приводит к его лучшему запоминанию. Это может быть перекомпоновка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материала, нахождение парадоксальных формулировок, привлечение контрастного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фона (маркер) и др.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rgbClr val="C00000"/>
                </a:solidFill>
              </a:rPr>
              <a:t>Выполняй как можно больше различных опубликованных тестов по этому предмету. Эти тренировки ознакомят тебя с конструкциями тестовых заданий.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Тренируйся с секундомером в руках, засекай время выполнения тестов (на заданиях в части А в среднем уходит по 2 минуты на задание).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Обрати внимание на темы, которые даются тебе сложнее всего. В них нужно особенно интенсивно тренироваться, чтобы минимизировать риск допущения ошибки на экзамене.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Потренируйся в чётком написании печатных букв.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Готовясь к экзаменам, никогда не думай о том, что не справишься с заданием, а напротив, мысленно рисуй себе картину успеха.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Оставь один день перед экзаменом на то, чтобы вновь повторить все планы ответов, еще раз остановиться на самых трудных вопросах.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Пожалуйста, помни, что готовиться к экзамену нужно в течение всего учебного года!</a:t>
            </a:r>
          </a:p>
          <a:p>
            <a:pPr algn="just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ПОДГОТОВКА К ЭКЗАМЕНУ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Активно </a:t>
            </a:r>
            <a:r>
              <a:rPr lang="ru-RU" b="1" dirty="0" smtClean="0"/>
              <a:t>работай с изучаемым материалом при его чтении. Пользуйся следующими методами:</a:t>
            </a:r>
          </a:p>
          <a:p>
            <a:pPr algn="just"/>
            <a:r>
              <a:rPr lang="ru-RU" dirty="0" smtClean="0"/>
              <a:t>Отмечай </a:t>
            </a:r>
            <a:r>
              <a:rPr lang="ru-RU" dirty="0" smtClean="0"/>
              <a:t>главное карандашом;</a:t>
            </a:r>
          </a:p>
          <a:p>
            <a:pPr algn="just"/>
            <a:r>
              <a:rPr lang="ru-RU" dirty="0" smtClean="0"/>
              <a:t>Делай </a:t>
            </a:r>
            <a:r>
              <a:rPr lang="ru-RU" dirty="0" smtClean="0"/>
              <a:t>заметки;</a:t>
            </a:r>
          </a:p>
          <a:p>
            <a:pPr algn="just"/>
            <a:r>
              <a:rPr lang="ru-RU" dirty="0" smtClean="0"/>
              <a:t>Повторяй </a:t>
            </a:r>
            <a:r>
              <a:rPr lang="ru-RU" dirty="0" smtClean="0"/>
              <a:t>текст вслух;</a:t>
            </a:r>
          </a:p>
          <a:p>
            <a:pPr algn="just"/>
            <a:r>
              <a:rPr lang="ru-RU" dirty="0" smtClean="0"/>
              <a:t>Обсуждай </a:t>
            </a:r>
            <a:r>
              <a:rPr lang="ru-RU" dirty="0" smtClean="0"/>
              <a:t>возникшие вопросы с одноклассниками.</a:t>
            </a:r>
          </a:p>
          <a:p>
            <a:pPr algn="just"/>
            <a:r>
              <a:rPr lang="ru-RU" b="1" dirty="0" smtClean="0"/>
              <a:t>Для </a:t>
            </a:r>
            <a:r>
              <a:rPr lang="ru-RU" b="1" dirty="0" smtClean="0"/>
              <a:t>оптимального размещения информации в памяти пользуйся такими приёмами:</a:t>
            </a:r>
          </a:p>
          <a:p>
            <a:pPr algn="just"/>
            <a:r>
              <a:rPr lang="ru-RU" dirty="0" smtClean="0"/>
              <a:t>Метод </a:t>
            </a:r>
            <a:r>
              <a:rPr lang="ru-RU" dirty="0" smtClean="0"/>
              <a:t>опорных слов;</a:t>
            </a:r>
          </a:p>
          <a:p>
            <a:pPr algn="just"/>
            <a:r>
              <a:rPr lang="ru-RU" dirty="0" smtClean="0"/>
              <a:t>Метод </a:t>
            </a:r>
            <a:r>
              <a:rPr lang="ru-RU" dirty="0" smtClean="0"/>
              <a:t>ассоциаций.</a:t>
            </a:r>
          </a:p>
          <a:p>
            <a:pPr algn="just"/>
            <a:r>
              <a:rPr lang="ru-RU" b="1" dirty="0" smtClean="0"/>
              <a:t>Позанимавшись </a:t>
            </a:r>
            <a:r>
              <a:rPr lang="ru-RU" b="1" dirty="0" smtClean="0"/>
              <a:t>около часа, сделай короткий перерыв.</a:t>
            </a:r>
          </a:p>
          <a:p>
            <a:pPr algn="just"/>
            <a:r>
              <a:rPr lang="ru-RU" b="1" dirty="0" smtClean="0"/>
              <a:t>Если </a:t>
            </a:r>
            <a:r>
              <a:rPr lang="ru-RU" b="1" dirty="0" smtClean="0"/>
              <a:t>тебя начинает клонить в сон настолько сильно, что ты не можешь сосредоточиться, то лучше ложись спать. При сильном утомлении трудно сконцентрировать внимание. Поспи, затем продолжай занятия.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ПОДГОТОВКА К </a:t>
            </a:r>
            <a:r>
              <a:rPr lang="ru-RU" b="1" dirty="0" smtClean="0"/>
              <a:t>ЭКЗАМЕНУ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 algn="just"/>
            <a:r>
              <a:rPr lang="ru-RU" dirty="0" smtClean="0"/>
              <a:t>Самостоятельную </a:t>
            </a:r>
            <a:r>
              <a:rPr lang="ru-RU" dirty="0" smtClean="0"/>
              <a:t>работу дома </a:t>
            </a:r>
            <a:r>
              <a:rPr lang="ru-RU" dirty="0" smtClean="0"/>
              <a:t>начни </a:t>
            </a:r>
            <a:r>
              <a:rPr lang="ru-RU" dirty="0" smtClean="0"/>
              <a:t>с оборудования рабочего места. </a:t>
            </a:r>
            <a:r>
              <a:rPr lang="ru-RU" dirty="0" smtClean="0"/>
              <a:t>Проведи </a:t>
            </a:r>
            <a:r>
              <a:rPr lang="ru-RU" dirty="0" smtClean="0"/>
              <a:t>ревизию всех вещей на столе и вокруг. На столе должно лежать все самое необходимое, ничего лишнего не должно отвлекать внимание.</a:t>
            </a:r>
          </a:p>
          <a:p>
            <a:pPr lvl="0" algn="just"/>
            <a:r>
              <a:rPr lang="ru-RU" dirty="0" smtClean="0"/>
              <a:t>Не стоит радикально перестраивать свой привычный ритм жизни из-за предстоящих экзаменов, это может только добавить негатива в процесс психологической подготовки к ЕГЭ и ОГЭ.</a:t>
            </a:r>
          </a:p>
          <a:p>
            <a:pPr lvl="0" algn="just"/>
            <a:r>
              <a:rPr lang="ru-RU" dirty="0" smtClean="0"/>
              <a:t>Составь </a:t>
            </a:r>
            <a:r>
              <a:rPr lang="ru-RU" dirty="0" smtClean="0"/>
              <a:t>график самостоятельных занятий по предметам, по которым предстоит сдавать единый </a:t>
            </a:r>
            <a:r>
              <a:rPr lang="ru-RU" dirty="0" smtClean="0"/>
              <a:t>государственный экзамен</a:t>
            </a:r>
            <a:r>
              <a:rPr lang="ru-RU" dirty="0" smtClean="0"/>
              <a:t>, и </a:t>
            </a:r>
            <a:r>
              <a:rPr lang="ru-RU" dirty="0" smtClean="0"/>
              <a:t>старайся </a:t>
            </a:r>
            <a:r>
              <a:rPr lang="ru-RU" dirty="0" smtClean="0"/>
              <a:t>его придерживаться.</a:t>
            </a:r>
          </a:p>
          <a:p>
            <a:pPr lvl="0" algn="just"/>
            <a:r>
              <a:rPr lang="ru-RU" dirty="0" smtClean="0"/>
              <a:t>Организуй </a:t>
            </a:r>
            <a:r>
              <a:rPr lang="ru-RU" dirty="0" smtClean="0"/>
              <a:t>график занятий с учетом своего </a:t>
            </a:r>
            <a:r>
              <a:rPr lang="ru-RU" dirty="0" err="1" smtClean="0"/>
              <a:t>хронотипа</a:t>
            </a:r>
            <a:r>
              <a:rPr lang="ru-RU" dirty="0" smtClean="0"/>
              <a:t>. Жаворонку следует распределить основную нагрузку на первую половину дня, а сове для занятий предпочтительно выбрать вторую половину дня.</a:t>
            </a:r>
          </a:p>
          <a:p>
            <a:pPr lvl="0" algn="just"/>
            <a:r>
              <a:rPr lang="ru-RU" dirty="0" smtClean="0"/>
              <a:t>Начни </a:t>
            </a:r>
            <a:r>
              <a:rPr lang="ru-RU" dirty="0" smtClean="0"/>
              <a:t>работу над самооценкой. Не нужно заниматься самоуничижением. Любые попытки принизить собственную значимость ведут к дезорганизации и неумению сконцентрироваться на поставленных целях.</a:t>
            </a:r>
          </a:p>
          <a:p>
            <a:pPr lvl="0" algn="just"/>
            <a:r>
              <a:rPr lang="ru-RU" dirty="0" smtClean="0"/>
              <a:t>Скачай </a:t>
            </a:r>
            <a:r>
              <a:rPr lang="ru-RU" dirty="0" smtClean="0"/>
              <a:t>мотивационные программы на тему психологической подготовки к ЕГЭ и ОГЭ. </a:t>
            </a:r>
            <a:r>
              <a:rPr lang="ru-RU" dirty="0" smtClean="0"/>
              <a:t>Распечатай </a:t>
            </a:r>
            <a:r>
              <a:rPr lang="ru-RU" dirty="0" smtClean="0"/>
              <a:t>наглядные материалы и </a:t>
            </a:r>
            <a:r>
              <a:rPr lang="ru-RU" dirty="0" smtClean="0"/>
              <a:t>развесь </a:t>
            </a:r>
            <a:r>
              <a:rPr lang="ru-RU" dirty="0" smtClean="0"/>
              <a:t>на видных местах в доме.</a:t>
            </a:r>
          </a:p>
          <a:p>
            <a:pPr lvl="0" algn="just"/>
            <a:r>
              <a:rPr lang="ru-RU" dirty="0" smtClean="0"/>
              <a:t>При выполнении тестовых заданий вдумчиво </a:t>
            </a:r>
            <a:r>
              <a:rPr lang="ru-RU" dirty="0" smtClean="0"/>
              <a:t>прочитай </a:t>
            </a:r>
            <a:r>
              <a:rPr lang="ru-RU" dirty="0" smtClean="0"/>
              <a:t>текст условия и </a:t>
            </a:r>
            <a:r>
              <a:rPr lang="ru-RU" dirty="0" smtClean="0"/>
              <a:t>постарайся </a:t>
            </a:r>
            <a:r>
              <a:rPr lang="ru-RU" dirty="0" smtClean="0"/>
              <a:t>понять его суть. Не </a:t>
            </a:r>
            <a:r>
              <a:rPr lang="ru-RU" dirty="0" smtClean="0"/>
              <a:t>торопись </a:t>
            </a:r>
            <a:r>
              <a:rPr lang="ru-RU" dirty="0" smtClean="0"/>
              <a:t>сразу отвечать. </a:t>
            </a:r>
            <a:r>
              <a:rPr lang="ru-RU" dirty="0" smtClean="0"/>
              <a:t>Убедись </a:t>
            </a:r>
            <a:r>
              <a:rPr lang="ru-RU" dirty="0" smtClean="0"/>
              <a:t>в правильности ответа, перечитав задание заново.</a:t>
            </a:r>
          </a:p>
          <a:p>
            <a:pPr algn="just">
              <a:buNone/>
            </a:pPr>
            <a:endParaRPr lang="ru-RU" sz="3400" b="1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sz="3400" b="1" i="1" dirty="0" smtClean="0">
                <a:solidFill>
                  <a:srgbClr val="C00000"/>
                </a:solidFill>
              </a:rPr>
              <a:t>		Помни, </a:t>
            </a:r>
            <a:r>
              <a:rPr lang="ru-RU" sz="3400" b="1" i="1" dirty="0" smtClean="0">
                <a:solidFill>
                  <a:srgbClr val="C00000"/>
                </a:solidFill>
              </a:rPr>
              <a:t>что превентивные психологические меры оказывают наиболее эффективное и мягкое воздействие, нежели экстренная помощь в уже созревшей стрессовой ситуации, которая может возникнуть на самом </a:t>
            </a:r>
            <a:r>
              <a:rPr lang="ru-RU" sz="3400" b="1" i="1" dirty="0" smtClean="0">
                <a:solidFill>
                  <a:srgbClr val="C00000"/>
                </a:solidFill>
              </a:rPr>
              <a:t>экзамене!</a:t>
            </a:r>
            <a:endParaRPr lang="ru-RU" sz="3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Накануне экзамена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Многие считают: для того, чтобы полностью подготовиться к экзамену, не хватает всего одной, последней перед ним ночи. Это неправильно. Ты уже устал, и не надо себя переутомлять. Напротив, с вечера перестань готовиться, прими душ, соверши прогулку.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Выспись как можно лучше, чтобы встать отдохнувшим, с ощущением своего здоровья, силы, «боевого» настроя. Ведь экзамен - это своеобразная борьба, в которой нужно проявить себя, показать свои возможности и способности.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В пункт сдачи экзамена ты должен явиться, не опаздывая, лучше за полчаса до начала тестирования. </a:t>
            </a:r>
          </a:p>
          <a:p>
            <a:pPr algn="just">
              <a:buNone/>
            </a:pPr>
            <a:endParaRPr lang="ru-RU" sz="2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A6FFD2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365</TotalTime>
  <Words>2020</Words>
  <Application>Microsoft Office PowerPoint</Application>
  <PresentationFormat>Экран (4:3)</PresentationFormat>
  <Paragraphs>165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Официальная</vt:lpstr>
      <vt:lpstr>Рекомендации психологов выпускникам школ и их родителям по подготовке к сдаче ЕГЭ и ОГЭ </vt:lpstr>
      <vt:lpstr>   Рекомендации психологов выпускникам школ по подготовке к сдаче ЕГЭ и ОГЭ </vt:lpstr>
      <vt:lpstr>Рекомендации психологов выпускникам школ по подготовке к сдаче ЕГЭ и ОГЭ </vt:lpstr>
      <vt:lpstr>Подготовка к экзамену </vt:lpstr>
      <vt:lpstr>Подготовка к экзамену</vt:lpstr>
      <vt:lpstr>Подготовка к экзамену</vt:lpstr>
      <vt:lpstr>ПОДГОТОВКА К ЭКЗАМЕНУ</vt:lpstr>
      <vt:lpstr>ПОДГОТОВКА К ЭКЗАМЕНУ </vt:lpstr>
      <vt:lpstr>Накануне экзамена </vt:lpstr>
      <vt:lpstr>   Универсальные рецепты для более успешной тактики выполнения тестирования </vt:lpstr>
      <vt:lpstr>Универсальные рецепты для более успешной тактики выполнения тестирования</vt:lpstr>
      <vt:lpstr>Универсальные рецепты для более успешной тактики выполнения тестирования</vt:lpstr>
      <vt:lpstr>Универсальные рецепты для более успешной тактики выполнения тестирования</vt:lpstr>
      <vt:lpstr>Универсальные рецепты для более успешной тактики выполнения тестирования</vt:lpstr>
      <vt:lpstr>   Некоторые полезные приемы </vt:lpstr>
      <vt:lpstr>Некоторые полезные приемы</vt:lpstr>
      <vt:lpstr>Рекомендации по заучиванию материала </vt:lpstr>
      <vt:lpstr>Рекомендации по заучиванию материала</vt:lpstr>
      <vt:lpstr>      РЕКОМЕНДАЦИИ РОДИТЕЛЯМ: КАК ПОМОЧЬ ДЕТЯМ ПОДГОТОВИТЬСЯ К ЭКЗАМЕНАМ </vt:lpstr>
      <vt:lpstr>РЕКОМЕНДАЦИИ РОДИТЕЛЯМ: КАК ПОМОЧЬ ДЕТЯМ ПОДГОТОВИТЬСЯ К ЭКЗАМЕНАМ</vt:lpstr>
      <vt:lpstr>РЕКОМЕНДАЦИИ РОДИТЕЛЯМ: КАК ПОМОЧЬ ДЕТЯМ ПОДГОТОВИТЬСЯ К ЭКЗАМЕНАМ</vt:lpstr>
      <vt:lpstr>РЕКОМЕНДАЦИИ РОДИТЕЛЯМ: КАК ПОМОЧЬ ДЕТЯМ ПОДГОТОВИТЬСЯ К ЭКЗАМЕНАМ</vt:lpstr>
      <vt:lpstr>РЕКОМЕНДАЦИИ РОДИТЕЛЯМ: КАК ПОМОЧЬ ДЕТЯМ ПОДГОТОВИТЬСЯ К ЭКЗАМЕНАМ</vt:lpstr>
      <vt:lpstr>РЕКОМЕНДАЦИИ РОДИТЕЛЯМ: КАК ПОМОЧЬ ДЕТЯМ ПОДГОТОВИТЬСЯ К ЭКЗАМЕНАМ</vt:lpstr>
      <vt:lpstr>РЕКОМЕНДАЦИИ РОДИТЕЛЯМ: КАК ПОМОЧЬ ДЕТЯМ ПОДГОТОВИТЬСЯ К ЭКЗАМЕНАМ</vt:lpstr>
      <vt:lpstr>РЕКОМЕНДАЦИИ РОДИТЕЛЯМ: КАК ПОМОЧЬ ДЕТЯМ ПОДГОТОВИТЬСЯ К ЭКЗАМЕНАМ</vt:lpstr>
      <vt:lpstr>РЕКОМЕНДАЦИИ РОДИТЕЛЯМ: КАК ПОМОЧЬ ДЕТЯМ ПОДГОТОВИТЬСЯ К ЭКЗАМЕНАМ</vt:lpstr>
      <vt:lpstr>РЕКОМЕНДАЦИИ РОДИТЕЛЯМ: КАК ПОМОЧЬ ДЕТЯМ ПОДГОТОВИТЬСЯ К ЭКЗАМЕНАМ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психологов выпускникам школ и их родителям по подготовке к сдаче ЕГЭ и ОГЭ</dc:title>
  <dc:creator>Юрий</dc:creator>
  <cp:lastModifiedBy>Юрий</cp:lastModifiedBy>
  <cp:revision>134</cp:revision>
  <dcterms:created xsi:type="dcterms:W3CDTF">2020-11-15T12:46:11Z</dcterms:created>
  <dcterms:modified xsi:type="dcterms:W3CDTF">2021-11-05T12:41:16Z</dcterms:modified>
</cp:coreProperties>
</file>