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2" r:id="rId4"/>
    <p:sldId id="270" r:id="rId5"/>
    <p:sldId id="266" r:id="rId6"/>
    <p:sldId id="261" r:id="rId7"/>
    <p:sldId id="274" r:id="rId8"/>
    <p:sldId id="273" r:id="rId9"/>
    <p:sldId id="267" r:id="rId10"/>
    <p:sldId id="275" r:id="rId11"/>
    <p:sldId id="278" r:id="rId12"/>
    <p:sldId id="269" r:id="rId13"/>
    <p:sldId id="276" r:id="rId14"/>
    <p:sldId id="279" r:id="rId15"/>
    <p:sldId id="257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B5A4F-C8D4-4AB8-981D-DAFC03E45F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5115-73F7-40B6-8295-30328809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ulti-active.ru/wp-content/uploads/povyshenie-kvalifikatsii-po-kursu-ekologiya-ohrana-okruzhayuschey-sredy-i-ekologicheskaya-bezopasno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20" y="285750"/>
            <a:ext cx="7486680" cy="3571878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istral" pitchFamily="66" charset="0"/>
              </a:rPr>
              <a:t/>
            </a:r>
            <a:br>
              <a:rPr lang="ru-RU" dirty="0" smtClean="0">
                <a:latin typeface="Mistral" pitchFamily="66" charset="0"/>
              </a:rPr>
            </a:br>
            <a:r>
              <a:rPr lang="ru-RU" dirty="0" smtClean="0">
                <a:latin typeface="Mistral" pitchFamily="66" charset="0"/>
              </a:rPr>
              <a:t>Всероссийский экологический субботник «Зеленая Россия»</a:t>
            </a:r>
            <a:r>
              <a:rPr lang="ru-RU" sz="4000" dirty="0" smtClean="0">
                <a:latin typeface="Mistral" pitchFamily="66" charset="0"/>
              </a:rPr>
              <a:t/>
            </a:r>
            <a:br>
              <a:rPr lang="ru-RU" sz="4000" dirty="0" smtClean="0">
                <a:latin typeface="Mistral" pitchFamily="66" charset="0"/>
              </a:rPr>
            </a:br>
            <a:r>
              <a:rPr lang="en-US" sz="8900" dirty="0" smtClean="0">
                <a:solidFill>
                  <a:srgbClr val="C00000"/>
                </a:solidFill>
                <a:latin typeface="Mistral" pitchFamily="66" charset="0"/>
              </a:rPr>
              <a:t>#</a:t>
            </a:r>
            <a:r>
              <a:rPr lang="ru-RU" sz="8900" dirty="0" smtClean="0">
                <a:solidFill>
                  <a:srgbClr val="C00000"/>
                </a:solidFill>
                <a:latin typeface="Mistral" pitchFamily="66" charset="0"/>
              </a:rPr>
              <a:t>Делаем чистоту вместе!</a:t>
            </a:r>
            <a:endParaRPr lang="ru-RU" sz="8900" dirty="0">
              <a:solidFill>
                <a:srgbClr val="C00000"/>
              </a:solidFill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71604" y="4214818"/>
            <a:ext cx="6143668" cy="23574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3800" b="1" dirty="0" smtClean="0">
                <a:latin typeface="Mistral" pitchFamily="66" charset="0"/>
              </a:rPr>
              <a:t>Организовали и провели :</a:t>
            </a:r>
          </a:p>
          <a:p>
            <a:endParaRPr lang="ru-RU" sz="3800" b="1" dirty="0" smtClean="0">
              <a:latin typeface="Mistral" pitchFamily="66" charset="0"/>
            </a:endParaRPr>
          </a:p>
          <a:p>
            <a:pPr>
              <a:buNone/>
            </a:pPr>
            <a:r>
              <a:rPr lang="ru-RU" sz="3800" b="1" dirty="0" smtClean="0">
                <a:latin typeface="Mistral" pitchFamily="66" charset="0"/>
              </a:rPr>
              <a:t>ученики 4–В класса МОУ СОШ № 20 , г.Твери</a:t>
            </a:r>
          </a:p>
          <a:p>
            <a:endParaRPr lang="ru-RU" sz="3800" b="1" dirty="0" smtClean="0">
              <a:latin typeface="Mistral" pitchFamily="66" charset="0"/>
            </a:endParaRPr>
          </a:p>
          <a:p>
            <a:pPr>
              <a:buNone/>
            </a:pPr>
            <a:r>
              <a:rPr lang="ru-RU" sz="3800" b="1" dirty="0" smtClean="0">
                <a:latin typeface="Mistral" pitchFamily="66" charset="0"/>
              </a:rPr>
              <a:t>Учитель:  </a:t>
            </a:r>
            <a:r>
              <a:rPr lang="ru-RU" sz="3800" b="1" dirty="0" err="1" smtClean="0">
                <a:latin typeface="Mistral" pitchFamily="66" charset="0"/>
              </a:rPr>
              <a:t>Луценко</a:t>
            </a:r>
            <a:r>
              <a:rPr lang="ru-RU" sz="3800" b="1" dirty="0" smtClean="0">
                <a:latin typeface="Mistral" pitchFamily="66" charset="0"/>
              </a:rPr>
              <a:t> Марина Евгеньевна</a:t>
            </a:r>
            <a:endParaRPr lang="ru-RU" sz="3800" b="1" dirty="0">
              <a:latin typeface="Mistral" pitchFamily="66" charset="0"/>
            </a:endParaRPr>
          </a:p>
        </p:txBody>
      </p:sp>
      <p:sp>
        <p:nvSpPr>
          <p:cNvPr id="12290" name="AutoShape 2" descr="https://catherineasquithgallery.com/uploads/posts/2021-02/1613446798_85-p-fon-dlya-prezentatsii-pro-ekologiyu-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catherineasquithgallery.com/uploads/posts/2021-02/1613446798_85-p-fon-dlya-prezentatsii-pro-ekologiyu-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catherineasquithgallery.com/uploads/posts/2021-02/1613512875_46-p-fon-dlya-prezentatsii-na-temu-ekologiya-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studfile.net/html/2706/286/html_NbX8nb7Ymp.nrcX/htmlconvd-9Q2W8c10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4.infourok.ru/uploads/ex/08cc/0010d1ab-3643aa3c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Mistral" pitchFamily="66" charset="0"/>
              </a:rPr>
              <a:t>Нашли применение!</a:t>
            </a:r>
            <a:endParaRPr lang="ru-RU" b="1" u="sng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976" y="1428736"/>
            <a:ext cx="3429024" cy="452596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b="1" dirty="0" smtClean="0">
              <a:solidFill>
                <a:srgbClr val="FF0000"/>
              </a:solidFill>
              <a:latin typeface="Mistral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istral" pitchFamily="66" charset="0"/>
              </a:rPr>
              <a:t>Крышечки,</a:t>
            </a:r>
            <a:r>
              <a:rPr lang="en-US" b="1" dirty="0" smtClean="0">
                <a:solidFill>
                  <a:srgbClr val="FF0000"/>
                </a:solidFill>
                <a:latin typeface="Mistral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istral" pitchFamily="66" charset="0"/>
              </a:rPr>
              <a:t>бутылочки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istral" pitchFamily="66" charset="0"/>
              </a:rPr>
              <a:t>Отдельно мы кладем.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istral" pitchFamily="66" charset="0"/>
              </a:rPr>
              <a:t>Хорошие изделия получим мы потом.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istral" pitchFamily="66" charset="0"/>
              </a:rPr>
              <a:t>Протез кому-то сделают,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istral" pitchFamily="66" charset="0"/>
              </a:rPr>
              <a:t>Скамейку иль забор.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istral" pitchFamily="66" charset="0"/>
              </a:rPr>
              <a:t>Помогает здорово раздельный такой сбор!</a:t>
            </a:r>
            <a:endParaRPr lang="ru-RU" b="1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29698" name="Picture 2" descr="https://sun9-23.userapi.com/impg/89FqUKT8OBrZnGme6kAsGGTpBDMfZqHXT6b1sg/Zdix4Zr7TO8.jpg?size=780x1040&amp;quality=96&amp;sign=83be00d6b435fa23446825c7410a403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00174"/>
            <a:ext cx="1785950" cy="3786214"/>
          </a:xfrm>
          <a:prstGeom prst="rect">
            <a:avLst/>
          </a:prstGeom>
          <a:noFill/>
        </p:spPr>
      </p:pic>
      <p:pic>
        <p:nvPicPr>
          <p:cNvPr id="29700" name="Picture 4" descr="https://sun9-49.userapi.com/impg/2_NpVhmsMMXDJRUgD3aTrdYmJI5rZ2X5ETL5eg/mC0CphWo4Sc.jpg?size=810x1080&amp;quality=96&amp;sign=1c403ca8c76eb68532e677e206defb0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733152" cy="4025381"/>
          </a:xfrm>
          <a:prstGeom prst="rect">
            <a:avLst/>
          </a:prstGeom>
          <a:noFill/>
        </p:spPr>
      </p:pic>
      <p:pic>
        <p:nvPicPr>
          <p:cNvPr id="29702" name="Picture 6" descr="https://sun9-7.userapi.com/impg/cyuWLMmAWxoHL1R3NVQ9A9gXakC7V4Lx2mm4uA/jmlkZ_pVRD0.jpg?size=810x1080&amp;quality=96&amp;sign=01c1bcf9571c2239ec3dab80b44d435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786058"/>
            <a:ext cx="178595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1b0/000da9c7-89461f5a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Mistral" pitchFamily="66" charset="0"/>
              </a:rPr>
              <a:t>#</a:t>
            </a:r>
            <a:r>
              <a:rPr lang="ru-RU" sz="6600" b="1" dirty="0" err="1" smtClean="0">
                <a:solidFill>
                  <a:srgbClr val="FF0000"/>
                </a:solidFill>
                <a:latin typeface="Mistral" pitchFamily="66" charset="0"/>
              </a:rPr>
              <a:t>Эко-школа</a:t>
            </a:r>
            <a:r>
              <a:rPr lang="ru-RU" sz="6600" b="1" dirty="0" smtClean="0">
                <a:solidFill>
                  <a:srgbClr val="FF0000"/>
                </a:solidFill>
                <a:latin typeface="Mistral" pitchFamily="66" charset="0"/>
              </a:rPr>
              <a:t> помогла</a:t>
            </a:r>
            <a:r>
              <a:rPr lang="en-US" sz="6600" b="1" dirty="0" smtClean="0">
                <a:solidFill>
                  <a:srgbClr val="FF0000"/>
                </a:solidFill>
                <a:latin typeface="Mistral" pitchFamily="66" charset="0"/>
              </a:rPr>
              <a:t>!</a:t>
            </a:r>
            <a:endParaRPr lang="ru-RU" sz="66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32770" name="Picture 2" descr="https://sun9-39.userapi.com/impg/_entdvesaeBN1-4-y_ODat8cBbxKi18dbdUU8g/5x1DRmQb-1o.jpg?size=810x1080&amp;quality=96&amp;sign=cc33dce2533e0096c237873f341f7c0e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792961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1b0/000da9c7-89461f5a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00FF"/>
                </a:solidFill>
                <a:latin typeface="Mistral" pitchFamily="66" charset="0"/>
              </a:rPr>
              <a:t>Сделай свой </a:t>
            </a:r>
            <a:r>
              <a:rPr lang="ru-RU" sz="8800" b="1" dirty="0" smtClean="0">
                <a:solidFill>
                  <a:srgbClr val="0000FF"/>
                </a:solidFill>
                <a:latin typeface="Mistral" pitchFamily="66" charset="0"/>
              </a:rPr>
              <a:t>выбор!</a:t>
            </a:r>
            <a:endParaRPr lang="ru-RU" sz="8800" b="1" dirty="0">
              <a:solidFill>
                <a:srgbClr val="0000FF"/>
              </a:solidFill>
              <a:latin typeface="Mistral" pitchFamily="66" charset="0"/>
            </a:endParaRPr>
          </a:p>
        </p:txBody>
      </p:sp>
      <p:pic>
        <p:nvPicPr>
          <p:cNvPr id="4" name="Содержимое 3" descr="https://lms-3.kantiana.ru/pluginfile.php/368964/course/overviewfiles/s120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2581" y="1600200"/>
            <a:ext cx="35508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news.ecoindustry.ru/wp-content/uploads/2019/10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12"/>
            <a:ext cx="408462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8cc/0010d1ab-3643aa3c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00FF"/>
                </a:solidFill>
                <a:latin typeface="Mistral" pitchFamily="66" charset="0"/>
              </a:rPr>
              <a:t>Вступай в наши ряды!</a:t>
            </a:r>
            <a:endParaRPr lang="ru-RU" sz="8000" b="1" dirty="0">
              <a:solidFill>
                <a:srgbClr val="0000FF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sun9-40.userapi.com/impg/QZLZEB8EsndQzisdl0P6o1aTvex2ZjL0UrtKng/21gxwDm4BzI.jpg?size=810x1080&amp;quality=96&amp;sign=1f0a4005732b3223b923091f4a83c6b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3656015" cy="4874687"/>
          </a:xfrm>
          <a:prstGeom prst="rect">
            <a:avLst/>
          </a:prstGeom>
          <a:noFill/>
        </p:spPr>
      </p:pic>
      <p:pic>
        <p:nvPicPr>
          <p:cNvPr id="31748" name="Picture 4" descr="https://sun9-70.userapi.com/impg/m8XCKWhaC7_J69pCRrf_gz6lrpFYwt_tFEkmfA/_VzeIPBEuvI.jpg?size=810x1080&amp;quality=96&amp;sign=3932e7f2483a5b14389ff6c6df20123c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14422"/>
            <a:ext cx="357190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1b0/000da9c7-89461f5a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0000FF"/>
                </a:solidFill>
                <a:latin typeface="Mistral" pitchFamily="66" charset="0"/>
              </a:rPr>
              <a:t>Наш совет </a:t>
            </a:r>
            <a:r>
              <a:rPr lang="ru-RU" sz="6000" b="1" u="sng" dirty="0" smtClean="0">
                <a:solidFill>
                  <a:srgbClr val="0000FF"/>
                </a:solidFill>
                <a:latin typeface="Mistral" pitchFamily="66" charset="0"/>
              </a:rPr>
              <a:t>:</a:t>
            </a:r>
            <a:endParaRPr lang="ru-RU" sz="6000" b="1" u="sng" dirty="0">
              <a:solidFill>
                <a:srgbClr val="0000FF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Эти розы – символ </a:t>
            </a:r>
            <a:r>
              <a:rPr lang="ru-RU" b="1" dirty="0" smtClean="0">
                <a:solidFill>
                  <a:srgbClr val="C00000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вета,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Доброты и чистоты.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Посмотрите, как с любовью,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Цветы сделали все мы!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Чтобы землю сохранить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Чистой и опрятной,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Надо человеком быть,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Запомните, ребята!</a:t>
            </a:r>
            <a:endParaRPr lang="ru-RU" b="1" dirty="0">
              <a:solidFill>
                <a:srgbClr val="C00000"/>
              </a:solidFill>
              <a:latin typeface="Mistral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3794" name="Picture 2" descr="https://sun9-2.userapi.com/impg/xiShjUOMHKubwERZ0td86QAG4XZgS1sBP-4YEw/BulZzBdSfTw.jpg?size=810x1080&amp;quality=96&amp;sign=f3178136d300a050487667db594b9b1f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4226738" cy="4921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b0/000da9c7-89461f5a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AutoShape 2" descr="https://kubsu.ru/sites/default/files/news/2016-08-13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kubsu.ru/sites/default/files/news/2016-08-13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kubsu.ru/sites/default/files/news/2016-08-13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27478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Mistral" pitchFamily="66" charset="0"/>
              </a:rPr>
              <a:t>C </a:t>
            </a:r>
            <a:r>
              <a:rPr lang="ru-RU" sz="5400" b="1" dirty="0" smtClean="0">
                <a:solidFill>
                  <a:srgbClr val="0000FF"/>
                </a:solidFill>
                <a:latin typeface="Mistral" pitchFamily="66" charset="0"/>
              </a:rPr>
              <a:t>вами были ребята из </a:t>
            </a:r>
            <a:r>
              <a:rPr lang="ru-RU" sz="5400" b="1" dirty="0" err="1" smtClean="0">
                <a:solidFill>
                  <a:srgbClr val="0000FF"/>
                </a:solidFill>
                <a:latin typeface="Mistral" pitchFamily="66" charset="0"/>
              </a:rPr>
              <a:t>Эко-отряда</a:t>
            </a:r>
            <a:r>
              <a:rPr lang="ru-RU" sz="5400" b="1" dirty="0" smtClean="0">
                <a:solidFill>
                  <a:srgbClr val="0000FF"/>
                </a:solidFill>
                <a:latin typeface="Mistral" pitchFamily="66" charset="0"/>
              </a:rPr>
              <a:t>:</a:t>
            </a:r>
            <a:endParaRPr lang="ru-RU" sz="5400" b="1" dirty="0">
              <a:solidFill>
                <a:srgbClr val="0000FF"/>
              </a:solidFill>
              <a:latin typeface="Mistral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521497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ru-RU" dirty="0" err="1" smtClean="0"/>
              <a:t>Каюмова</a:t>
            </a:r>
            <a:r>
              <a:rPr lang="ru-RU" dirty="0" smtClean="0"/>
              <a:t> </a:t>
            </a:r>
            <a:r>
              <a:rPr lang="ru-RU" dirty="0" err="1" smtClean="0"/>
              <a:t>Сабрина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                                     Иванова Анастасия                                                                             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                                                           Виноградов Константин</a:t>
            </a:r>
          </a:p>
          <a:p>
            <a:pPr marL="514350" indent="-514350">
              <a:buNone/>
            </a:pPr>
            <a:r>
              <a:rPr lang="ru-RU" dirty="0" smtClean="0"/>
              <a:t>Вересов Дмитрий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            Образцова Екатерина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                                                            Левина Варвара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err="1" smtClean="0"/>
              <a:t>Мозиль</a:t>
            </a:r>
            <a:r>
              <a:rPr lang="ru-RU" dirty="0" smtClean="0"/>
              <a:t> Кристина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             Жукова Анастасия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                                                            Нечаев Владислав</a:t>
            </a:r>
          </a:p>
          <a:p>
            <a:pPr marL="514350" indent="-514350">
              <a:buNone/>
            </a:pPr>
            <a:r>
              <a:rPr lang="ru-RU" dirty="0" smtClean="0"/>
              <a:t>  Леонов Даниил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            Сорокин Григорий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                                                            Перова Виктория</a:t>
            </a:r>
          </a:p>
          <a:p>
            <a:pPr marL="514350" indent="-51435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Алчина</a:t>
            </a:r>
            <a:r>
              <a:rPr lang="ru-RU" dirty="0" smtClean="0"/>
              <a:t> Алина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              Ширяев Артем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                                                            Цветков Максим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</a:t>
            </a:r>
            <a:r>
              <a:rPr lang="ru-RU" dirty="0" err="1" smtClean="0"/>
              <a:t>Луценко</a:t>
            </a:r>
            <a:r>
              <a:rPr lang="ru-RU" dirty="0" smtClean="0"/>
              <a:t> Марина Евгеньевна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catherineasquithgallery.com/uploads/posts/2021-02/1613512875_46-p-fon-dlya-prezentatsii-na-temu-ekologiya-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catherineasquithgallery.com/uploads/posts/2021-02/1613512875_46-p-fon-dlya-prezentatsii-na-temu-ekologiya-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phonoteka.org/uploads/posts/2021-05/1621003855_17-phonoteka_org-p-fon-dlya-ekologicheskoi-prezentatsii-pro-m-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s://ds04.infourok.ru/uploads/ex/01c2/000977a1-915a6ec6/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1b0/000da9c7-89461f5a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182" y="0"/>
            <a:ext cx="92091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r>
              <a:rPr lang="ru-RU" b="1" u="sng" dirty="0" smtClean="0">
                <a:latin typeface="Mistral" pitchFamily="66" charset="0"/>
              </a:rPr>
              <a:t>А началось все просто….</a:t>
            </a:r>
            <a:endParaRPr lang="ru-RU" b="1" u="sng" dirty="0">
              <a:latin typeface="Mistral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sun9-58.userapi.com/impg/RdWHelkLK9kp2xu__KBP6-0U3BBZ1mNvC8fKBA/w_sYGl9Dmd4.jpg?size=810x1080&amp;quality=96&amp;sign=1c8130ecbd7f38f9a38387ef7dccd11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143250" cy="4191000"/>
          </a:xfrm>
          <a:prstGeom prst="rect">
            <a:avLst/>
          </a:prstGeom>
          <a:noFill/>
        </p:spPr>
      </p:pic>
      <p:pic>
        <p:nvPicPr>
          <p:cNvPr id="11268" name="Picture 4" descr="https://sun9-35.userapi.com/impg/kqyVjjDvkjHRcwnqlkxC6qNyxa8IhQ2q0Ro1sA/SWwyM6OPKD4.jpg?size=810x1080&amp;quality=96&amp;sign=3be02091a3de1b5dcd6f96cea3218dd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211" y="1571613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8cc/0010d1ab-3643aa3c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3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u="sng" dirty="0" smtClean="0">
                <a:latin typeface="Mistral" pitchFamily="66" charset="0"/>
              </a:rPr>
              <a:t>Есть проблема?</a:t>
            </a:r>
            <a:endParaRPr lang="ru-RU" sz="5000" b="1" u="sng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sun9-22.userapi.com/impg/tPpDo70U18mt23QUJ0w74kbenqozRT8hM0Rn3A/zOYw2KcA5z0.jpg?size=810x1080&amp;quality=96&amp;sign=9b341466f7619df5fe96406e8d14e086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589759" cy="4786346"/>
          </a:xfrm>
          <a:prstGeom prst="rect">
            <a:avLst/>
          </a:prstGeom>
          <a:noFill/>
        </p:spPr>
      </p:pic>
      <p:pic>
        <p:nvPicPr>
          <p:cNvPr id="25604" name="Picture 4" descr="https://sun9-86.userapi.com/impg/HHNKy95_vryy0MajOe8QWqC7Z5Oln_4l6JtS2A/S6TR_dFLkO0.jpg?size=810x1080&amp;quality=96&amp;sign=619075091ba2932f2f8a87f53166dd42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71612"/>
            <a:ext cx="3571900" cy="476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1b0/000da9c7-89461f5a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70" y="22551"/>
            <a:ext cx="9113930" cy="6835449"/>
          </a:xfrm>
          <a:prstGeom prst="rect">
            <a:avLst/>
          </a:prstGeom>
          <a:noFill/>
        </p:spPr>
      </p:pic>
      <p:pic>
        <p:nvPicPr>
          <p:cNvPr id="1026" name="Picture 2" descr="https://sun9-14.userapi.com/impg/6jo2ZO3bLRTfUn8bhpWZF29ctk65LXruSKHpMA/UftnO2oJfMk.jpg?size=810x1080&amp;quality=96&amp;sign=5e6a8350af1283790d0413fe94fb2022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3513139" cy="5112813"/>
          </a:xfrm>
          <a:prstGeom prst="rect">
            <a:avLst/>
          </a:prstGeom>
          <a:noFill/>
        </p:spPr>
      </p:pic>
      <p:pic>
        <p:nvPicPr>
          <p:cNvPr id="1028" name="Picture 4" descr="https://sun9-19.userapi.com/impg/wv_vhK2C1U86c5wOrpsbbWZl-98de3WRfPRthA/f2E2aPxg5l4.jpg?size=810x1080&amp;quality=96&amp;sign=7cacf791e7c393516b0f1b5dafcd68ef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5"/>
            <a:ext cx="355916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ds04.infourok.ru/uploads/ex/0329/000f4568-cb9e989b/hello_html_m741d4e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200" b="1" u="sng" dirty="0" smtClean="0">
                <a:solidFill>
                  <a:srgbClr val="0070C0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И тогда мы поняли…</a:t>
            </a:r>
            <a:endParaRPr lang="ru-RU" sz="6200" b="1" u="sng" dirty="0">
              <a:solidFill>
                <a:srgbClr val="0070C0"/>
              </a:solidFill>
              <a:latin typeface="Mistral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4" name="Содержимое 3" descr="https://cloud.prezentacii.org/18/08/67601/images/screen1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714488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s://ds04.infourok.ru/uploads/ex/0329/000f4568-cb9e989b/hello_html_m741d4e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86834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istral" pitchFamily="66" charset="0"/>
              </a:rPr>
              <a:t>Все на субботник!!!</a:t>
            </a:r>
            <a:endParaRPr lang="ru-RU" sz="5400" b="1" dirty="0">
              <a:latin typeface="Mistral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500826" y="285728"/>
            <a:ext cx="2428892" cy="514353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Mistral" pitchFamily="66" charset="0"/>
              </a:rPr>
              <a:t>Чтобы </a:t>
            </a:r>
            <a:r>
              <a:rPr lang="ru-RU" sz="3200" dirty="0" smtClean="0">
                <a:solidFill>
                  <a:srgbClr val="FF0000"/>
                </a:solidFill>
                <a:latin typeface="Mistral" pitchFamily="66" charset="0"/>
              </a:rPr>
              <a:t>было вокруг чисто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Mistral" pitchFamily="66" charset="0"/>
              </a:rPr>
              <a:t>Мы субботник проведем.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Mistral" pitchFamily="66" charset="0"/>
              </a:rPr>
              <a:t>И страну свою большую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Mistral" pitchFamily="66" charset="0"/>
              </a:rPr>
              <a:t>Все мы вместе приберем!</a:t>
            </a:r>
            <a:endParaRPr lang="ru-RU" sz="3200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20482" name="AutoShape 2" descr="https://catherineasquithgallery.com/uploads/posts/2021-02/1613685717_34-p-fon-dlya-prezentatsii-ekologiya-dlya-detei-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Александр\Desktop\К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032493" cy="4525963"/>
          </a:xfrm>
          <a:prstGeom prst="rect">
            <a:avLst/>
          </a:prstGeom>
          <a:noFill/>
        </p:spPr>
      </p:pic>
      <p:pic>
        <p:nvPicPr>
          <p:cNvPr id="9220" name="Picture 4" descr="https://sun9-4.userapi.com/impg/kvsBFyRcoUKyfnBxzY2af616WNaszqXxWhvrSA/_zm4u3XY5U8.jpg?size=810x1080&amp;quality=96&amp;sign=4eface39823641c7d1ee1d51715f7d3a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71612"/>
            <a:ext cx="2000264" cy="4500594"/>
          </a:xfrm>
          <a:prstGeom prst="rect">
            <a:avLst/>
          </a:prstGeom>
          <a:noFill/>
        </p:spPr>
      </p:pic>
      <p:pic>
        <p:nvPicPr>
          <p:cNvPr id="10242" name="Picture 2" descr="https://sun9-2.userapi.com/impg/5FcKfY9__y0qWipaeOpAxKvXBS3VUF4cEuVu5Q/6t1Aud1RCfs.jpg?size=780x1040&amp;quality=96&amp;sign=0154d8870ec5109b49e5ad1f3c50718a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357686" y="2143116"/>
            <a:ext cx="207170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ds04.infourok.ru/uploads/ex/0329/000f4568-cb9e989b/hello_html_m741d4e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AutoShape 2" descr="https://mail.yandex.ru/message_part/%D0%91%D0%B5%D0%B7%D0%B8%D0%BC%D0%B5%D0%BD%D0%B8-1.jpg?_uid=953463483&amp;name=%D0%91%D0%B5%D0%B7%D0%B8%D0%BC%D0%B5%D0%BD%D0%B8-1.jpg&amp;hid=1.1&amp;ids=177047760351004452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mail.yandex.ru/message_part/%D0%91%D0%B5%D0%B7%D0%B8%D0%BC%D0%B5%D0%BD%D0%B8-1.jpg?_uid=953463483&amp;name=%D0%91%D0%B5%D0%B7%D0%B8%D0%BC%D0%B5%D0%BD%D0%B8-1.jpg&amp;hid=1.1&amp;ids=177047760351004452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C:\Users\Александр\Desktop\Downloads\Безимени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498897" cy="5000636"/>
          </a:xfrm>
          <a:prstGeom prst="rect">
            <a:avLst/>
          </a:prstGeom>
          <a:noFill/>
        </p:spPr>
      </p:pic>
      <p:pic>
        <p:nvPicPr>
          <p:cNvPr id="28679" name="Picture 7" descr="https://sun9-56.userapi.com/impg/pIoYiROyHRGLwidnNUHX3JDCjmDwXS6LSzkeAg/LbJWvXXKZK4.jpg?size=810x1080&amp;quality=96&amp;sign=bc88d641a8ff2d873557e6064e011c87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612" y="1428736"/>
            <a:ext cx="3798110" cy="5064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4.infourok.ru/uploads/ex/08cc/0010d1ab-3643aa3c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latin typeface="Mistral" pitchFamily="66" charset="0"/>
              </a:rPr>
              <a:t>Куда деть старые книги и журналы?</a:t>
            </a:r>
            <a:endParaRPr lang="ru-RU" b="1" u="sng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214310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endParaRPr lang="en-US" dirty="0" smtClean="0"/>
          </a:p>
          <a:p>
            <a:pPr algn="ctr">
              <a:buNone/>
            </a:pPr>
            <a:endParaRPr lang="ru-RU" sz="3800" dirty="0" smtClean="0">
              <a:solidFill>
                <a:schemeClr val="accent6"/>
              </a:solidFill>
              <a:latin typeface="Mistral" pitchFamily="66" charset="0"/>
              <a:ea typeface="Microsoft Himalaya" pitchFamily="2" charset="0"/>
              <a:cs typeface="Microsoft Himalaya" pitchFamily="2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332898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Макулатуру дружно все вместе собираем,</a:t>
            </a:r>
          </a:p>
          <a:p>
            <a:pPr>
              <a:buNone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Красоту природы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этим мы спасаем!</a:t>
            </a:r>
          </a:p>
          <a:p>
            <a:pPr>
              <a:buNone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Зеленая планета порадует наш глаз,</a:t>
            </a:r>
          </a:p>
          <a:p>
            <a:pPr>
              <a:buNone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Деревья так спасает</a:t>
            </a:r>
          </a:p>
          <a:p>
            <a:pPr>
              <a:buNone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Четвертый, дружный класс!</a:t>
            </a:r>
          </a:p>
        </p:txBody>
      </p:sp>
      <p:pic>
        <p:nvPicPr>
          <p:cNvPr id="27650" name="Picture 2" descr="https://sun9-88.userapi.com/impg/fCFj-A4PkzmQJbzupzgo5Si-d1Ui7j9w9s3MeQ/yNK5W7prqO8.jpg?size=810x1080&amp;quality=96&amp;sign=36da18cc27052a3a4fe913c5f3562d2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285860"/>
            <a:ext cx="2571768" cy="2756342"/>
          </a:xfrm>
          <a:prstGeom prst="rect">
            <a:avLst/>
          </a:prstGeom>
          <a:noFill/>
        </p:spPr>
      </p:pic>
      <p:pic>
        <p:nvPicPr>
          <p:cNvPr id="27654" name="Picture 6" descr="https://sun9-71.userapi.com/impg/r8Q7Z_4C-0Sbhgp6M7ngMkUa_c5ATFkMtZ5qWg/FPsMMgP3NRk.jpg?size=810x1080&amp;quality=96&amp;sign=4651eb9afd7427f5ee3c6b78b8b9875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2571768" cy="27146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5929330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#</a:t>
            </a:r>
            <a:r>
              <a:rPr lang="ru-RU" sz="3600" b="1" dirty="0" smtClean="0">
                <a:solidFill>
                  <a:schemeClr val="accent6"/>
                </a:solidFill>
                <a:latin typeface="Mistral" pitchFamily="66" charset="0"/>
                <a:ea typeface="Microsoft Himalaya" pitchFamily="2" charset="0"/>
                <a:cs typeface="Microsoft Himalaya" pitchFamily="2" charset="0"/>
              </a:rPr>
              <a:t>Делай так!</a:t>
            </a:r>
            <a:endParaRPr lang="ru-RU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1b0/000da9c7-89461f5a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Mistral" pitchFamily="66" charset="0"/>
              </a:rPr>
              <a:t>А что делать с батарейками?</a:t>
            </a:r>
            <a:endParaRPr lang="ru-RU" b="1" u="sng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  <a:latin typeface="Mistral" pitchFamily="66" charset="0"/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  <a:latin typeface="Mistral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Mistral" pitchFamily="66" charset="0"/>
              </a:rPr>
              <a:t>Батарейки </a:t>
            </a:r>
            <a:r>
              <a:rPr lang="ru-RU" dirty="0" smtClean="0">
                <a:solidFill>
                  <a:srgbClr val="FF0000"/>
                </a:solidFill>
                <a:latin typeface="Mistral" pitchFamily="66" charset="0"/>
              </a:rPr>
              <a:t>не бросайте,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Mistral" pitchFamily="66" charset="0"/>
              </a:rPr>
              <a:t>Лучше  нам скорей  отдайте.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Mistral" pitchFamily="66" charset="0"/>
              </a:rPr>
              <a:t>Мы сдадим их всех в утиль,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Mistral" pitchFamily="66" charset="0"/>
              </a:rPr>
              <a:t>Чистым, добрым станет мир!</a:t>
            </a:r>
            <a:endParaRPr lang="ru-RU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un9-16.userapi.com/impg/Wla6hpQ1MYzr13lX0GFBXGoOH3DfNYxPuoKezQ/avO4jfCbJAU.jpg?size=810x1080&amp;quality=96&amp;sign=98e8cbdc698545b80e04513a4326d006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414340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256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Всероссийский экологический субботник «Зеленая Россия» #Делаем чистоту вместе!</vt:lpstr>
      <vt:lpstr>А началось все просто….</vt:lpstr>
      <vt:lpstr>Есть проблема?</vt:lpstr>
      <vt:lpstr>Слайд 4</vt:lpstr>
      <vt:lpstr>И тогда мы поняли…</vt:lpstr>
      <vt:lpstr>Все на субботник!!!</vt:lpstr>
      <vt:lpstr>Слайд 7</vt:lpstr>
      <vt:lpstr>Куда деть старые книги и журналы?</vt:lpstr>
      <vt:lpstr>А что делать с батарейками?</vt:lpstr>
      <vt:lpstr>Нашли применение!</vt:lpstr>
      <vt:lpstr>#Эко-школа помогла!</vt:lpstr>
      <vt:lpstr>Сделай свой выбор!</vt:lpstr>
      <vt:lpstr>Вступай в наши ряды!</vt:lpstr>
      <vt:lpstr>Наш совет :</vt:lpstr>
      <vt:lpstr>C вами были ребята из Эко-отряда: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16</cp:revision>
  <dcterms:created xsi:type="dcterms:W3CDTF">2021-09-12T16:31:42Z</dcterms:created>
  <dcterms:modified xsi:type="dcterms:W3CDTF">2021-09-20T16:26:48Z</dcterms:modified>
</cp:coreProperties>
</file>