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0" r:id="rId10"/>
    <p:sldId id="271" r:id="rId11"/>
    <p:sldId id="272" r:id="rId12"/>
    <p:sldId id="273" r:id="rId13"/>
    <p:sldId id="275" r:id="rId14"/>
    <p:sldId id="276" r:id="rId15"/>
    <p:sldId id="277" r:id="rId16"/>
    <p:sldId id="280" r:id="rId17"/>
    <p:sldId id="282" r:id="rId18"/>
    <p:sldId id="283" r:id="rId19"/>
    <p:sldId id="284" r:id="rId20"/>
    <p:sldId id="285" r:id="rId21"/>
    <p:sldId id="286" r:id="rId22"/>
    <p:sldId id="288" r:id="rId23"/>
    <p:sldId id="289" r:id="rId24"/>
    <p:sldId id="290" r:id="rId25"/>
    <p:sldId id="291" r:id="rId26"/>
    <p:sldId id="292" r:id="rId27"/>
    <p:sldId id="293" r:id="rId28"/>
    <p:sldId id="294" r:id="rId29"/>
    <p:sldId id="295" r:id="rId30"/>
    <p:sldId id="296" r:id="rId31"/>
    <p:sldId id="297" r:id="rId32"/>
    <p:sldId id="298" r:id="rId33"/>
    <p:sldId id="299" r:id="rId34"/>
    <p:sldId id="300" r:id="rId35"/>
    <p:sldId id="281" r:id="rId36"/>
    <p:sldId id="278" r:id="rId37"/>
    <p:sldId id="302" r:id="rId38"/>
    <p:sldId id="303" r:id="rId39"/>
    <p:sldId id="304" r:id="rId40"/>
    <p:sldId id="305" r:id="rId41"/>
    <p:sldId id="301" r:id="rId42"/>
  </p:sldIdLst>
  <p:sldSz cx="10826750" cy="10826750"/>
  <p:notesSz cx="6858000" cy="9144000"/>
  <p:defaultTextStyle>
    <a:defPPr>
      <a:defRPr lang="ru-RU"/>
    </a:defPPr>
    <a:lvl1pPr marL="0" algn="l" defTabSz="108258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41292" algn="l" defTabSz="108258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82585" algn="l" defTabSz="108258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23877" algn="l" defTabSz="108258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65169" algn="l" defTabSz="108258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706462" algn="l" defTabSz="108258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47754" algn="l" defTabSz="108258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789046" algn="l" defTabSz="108258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330339" algn="l" defTabSz="108258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10">
          <p15:clr>
            <a:srgbClr val="A4A3A4"/>
          </p15:clr>
        </p15:guide>
        <p15:guide id="2" pos="341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2418" y="72"/>
      </p:cViewPr>
      <p:guideLst>
        <p:guide orient="horz" pos="3410"/>
        <p:guide pos="341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2008" y="3363315"/>
            <a:ext cx="9202738" cy="23207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24013" y="6135157"/>
            <a:ext cx="7578725" cy="276683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12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2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238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65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06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47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890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30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4DE73-D46A-4F03-8D44-3620BB025F44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B7E68-B3FA-415C-A9D0-191110CEC3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4DE73-D46A-4F03-8D44-3620BB025F44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B7E68-B3FA-415C-A9D0-191110CEC3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887048" y="578932"/>
            <a:ext cx="1827015" cy="123154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06007" y="578932"/>
            <a:ext cx="5300597" cy="1231542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4DE73-D46A-4F03-8D44-3620BB025F44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B7E68-B3FA-415C-A9D0-191110CEC3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4DE73-D46A-4F03-8D44-3620BB025F44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B7E68-B3FA-415C-A9D0-191110CEC3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5239" y="6957191"/>
            <a:ext cx="9202738" cy="2150312"/>
          </a:xfrm>
        </p:spPr>
        <p:txBody>
          <a:bodyPr anchor="t"/>
          <a:lstStyle>
            <a:lvl1pPr algn="l">
              <a:defRPr sz="47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55239" y="4588845"/>
            <a:ext cx="9202738" cy="2368351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1292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258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2387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6516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0646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4775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78904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3033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4DE73-D46A-4F03-8D44-3620BB025F44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B7E68-B3FA-415C-A9D0-191110CEC3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06008" y="3368329"/>
            <a:ext cx="3563806" cy="9526037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50255" y="3368329"/>
            <a:ext cx="3563806" cy="9526037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4DE73-D46A-4F03-8D44-3620BB025F44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B7E68-B3FA-415C-A9D0-191110CEC3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338" y="433573"/>
            <a:ext cx="9744075" cy="1804458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339" y="2423490"/>
            <a:ext cx="4783697" cy="1009995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41292" indent="0">
              <a:buNone/>
              <a:defRPr sz="2400" b="1"/>
            </a:lvl2pPr>
            <a:lvl3pPr marL="1082585" indent="0">
              <a:buNone/>
              <a:defRPr sz="2100" b="1"/>
            </a:lvl3pPr>
            <a:lvl4pPr marL="1623877" indent="0">
              <a:buNone/>
              <a:defRPr sz="1900" b="1"/>
            </a:lvl4pPr>
            <a:lvl5pPr marL="2165169" indent="0">
              <a:buNone/>
              <a:defRPr sz="1900" b="1"/>
            </a:lvl5pPr>
            <a:lvl6pPr marL="2706462" indent="0">
              <a:buNone/>
              <a:defRPr sz="1900" b="1"/>
            </a:lvl6pPr>
            <a:lvl7pPr marL="3247754" indent="0">
              <a:buNone/>
              <a:defRPr sz="1900" b="1"/>
            </a:lvl7pPr>
            <a:lvl8pPr marL="3789046" indent="0">
              <a:buNone/>
              <a:defRPr sz="1900" b="1"/>
            </a:lvl8pPr>
            <a:lvl9pPr marL="4330339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1339" y="3433484"/>
            <a:ext cx="4783697" cy="62379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99841" y="2423490"/>
            <a:ext cx="4785573" cy="1009995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41292" indent="0">
              <a:buNone/>
              <a:defRPr sz="2400" b="1"/>
            </a:lvl2pPr>
            <a:lvl3pPr marL="1082585" indent="0">
              <a:buNone/>
              <a:defRPr sz="2100" b="1"/>
            </a:lvl3pPr>
            <a:lvl4pPr marL="1623877" indent="0">
              <a:buNone/>
              <a:defRPr sz="1900" b="1"/>
            </a:lvl4pPr>
            <a:lvl5pPr marL="2165169" indent="0">
              <a:buNone/>
              <a:defRPr sz="1900" b="1"/>
            </a:lvl5pPr>
            <a:lvl6pPr marL="2706462" indent="0">
              <a:buNone/>
              <a:defRPr sz="1900" b="1"/>
            </a:lvl6pPr>
            <a:lvl7pPr marL="3247754" indent="0">
              <a:buNone/>
              <a:defRPr sz="1900" b="1"/>
            </a:lvl7pPr>
            <a:lvl8pPr marL="3789046" indent="0">
              <a:buNone/>
              <a:defRPr sz="1900" b="1"/>
            </a:lvl8pPr>
            <a:lvl9pPr marL="4330339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499841" y="3433484"/>
            <a:ext cx="4785573" cy="62379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4DE73-D46A-4F03-8D44-3620BB025F44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B7E68-B3FA-415C-A9D0-191110CEC3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4DE73-D46A-4F03-8D44-3620BB025F44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B7E68-B3FA-415C-A9D0-191110CEC3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4DE73-D46A-4F03-8D44-3620BB025F44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B7E68-B3FA-415C-A9D0-191110CEC3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342" y="431067"/>
            <a:ext cx="3561926" cy="1834533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32961" y="431069"/>
            <a:ext cx="6052454" cy="9240332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41342" y="2265604"/>
            <a:ext cx="3561926" cy="7405799"/>
          </a:xfrm>
        </p:spPr>
        <p:txBody>
          <a:bodyPr/>
          <a:lstStyle>
            <a:lvl1pPr marL="0" indent="0">
              <a:buNone/>
              <a:defRPr sz="1700"/>
            </a:lvl1pPr>
            <a:lvl2pPr marL="541292" indent="0">
              <a:buNone/>
              <a:defRPr sz="1500"/>
            </a:lvl2pPr>
            <a:lvl3pPr marL="1082585" indent="0">
              <a:buNone/>
              <a:defRPr sz="1100"/>
            </a:lvl3pPr>
            <a:lvl4pPr marL="1623877" indent="0">
              <a:buNone/>
              <a:defRPr sz="1000"/>
            </a:lvl4pPr>
            <a:lvl5pPr marL="2165169" indent="0">
              <a:buNone/>
              <a:defRPr sz="1000"/>
            </a:lvl5pPr>
            <a:lvl6pPr marL="2706462" indent="0">
              <a:buNone/>
              <a:defRPr sz="1000"/>
            </a:lvl6pPr>
            <a:lvl7pPr marL="3247754" indent="0">
              <a:buNone/>
              <a:defRPr sz="1000"/>
            </a:lvl7pPr>
            <a:lvl8pPr marL="3789046" indent="0">
              <a:buNone/>
              <a:defRPr sz="1000"/>
            </a:lvl8pPr>
            <a:lvl9pPr marL="4330339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4DE73-D46A-4F03-8D44-3620BB025F44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B7E68-B3FA-415C-A9D0-191110CEC3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2119" y="7578729"/>
            <a:ext cx="6496050" cy="894712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122119" y="967390"/>
            <a:ext cx="6496050" cy="6496050"/>
          </a:xfrm>
        </p:spPr>
        <p:txBody>
          <a:bodyPr/>
          <a:lstStyle>
            <a:lvl1pPr marL="0" indent="0">
              <a:buNone/>
              <a:defRPr sz="3800"/>
            </a:lvl1pPr>
            <a:lvl2pPr marL="541292" indent="0">
              <a:buNone/>
              <a:defRPr sz="3300"/>
            </a:lvl2pPr>
            <a:lvl3pPr marL="1082585" indent="0">
              <a:buNone/>
              <a:defRPr sz="2800"/>
            </a:lvl3pPr>
            <a:lvl4pPr marL="1623877" indent="0">
              <a:buNone/>
              <a:defRPr sz="2400"/>
            </a:lvl4pPr>
            <a:lvl5pPr marL="2165169" indent="0">
              <a:buNone/>
              <a:defRPr sz="2400"/>
            </a:lvl5pPr>
            <a:lvl6pPr marL="2706462" indent="0">
              <a:buNone/>
              <a:defRPr sz="2400"/>
            </a:lvl6pPr>
            <a:lvl7pPr marL="3247754" indent="0">
              <a:buNone/>
              <a:defRPr sz="2400"/>
            </a:lvl7pPr>
            <a:lvl8pPr marL="3789046" indent="0">
              <a:buNone/>
              <a:defRPr sz="2400"/>
            </a:lvl8pPr>
            <a:lvl9pPr marL="4330339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22119" y="8473441"/>
            <a:ext cx="6496050" cy="1270638"/>
          </a:xfrm>
        </p:spPr>
        <p:txBody>
          <a:bodyPr/>
          <a:lstStyle>
            <a:lvl1pPr marL="0" indent="0">
              <a:buNone/>
              <a:defRPr sz="1700"/>
            </a:lvl1pPr>
            <a:lvl2pPr marL="541292" indent="0">
              <a:buNone/>
              <a:defRPr sz="1500"/>
            </a:lvl2pPr>
            <a:lvl3pPr marL="1082585" indent="0">
              <a:buNone/>
              <a:defRPr sz="1100"/>
            </a:lvl3pPr>
            <a:lvl4pPr marL="1623877" indent="0">
              <a:buNone/>
              <a:defRPr sz="1000"/>
            </a:lvl4pPr>
            <a:lvl5pPr marL="2165169" indent="0">
              <a:buNone/>
              <a:defRPr sz="1000"/>
            </a:lvl5pPr>
            <a:lvl6pPr marL="2706462" indent="0">
              <a:buNone/>
              <a:defRPr sz="1000"/>
            </a:lvl6pPr>
            <a:lvl7pPr marL="3247754" indent="0">
              <a:buNone/>
              <a:defRPr sz="1000"/>
            </a:lvl7pPr>
            <a:lvl8pPr marL="3789046" indent="0">
              <a:buNone/>
              <a:defRPr sz="1000"/>
            </a:lvl8pPr>
            <a:lvl9pPr marL="4330339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4DE73-D46A-4F03-8D44-3620BB025F44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B7E68-B3FA-415C-A9D0-191110CEC3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338" y="433573"/>
            <a:ext cx="9744075" cy="1804458"/>
          </a:xfrm>
          <a:prstGeom prst="rect">
            <a:avLst/>
          </a:prstGeom>
        </p:spPr>
        <p:txBody>
          <a:bodyPr vert="horz" lIns="108258" tIns="54129" rIns="108258" bIns="54129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338" y="2526247"/>
            <a:ext cx="9744075" cy="7145154"/>
          </a:xfrm>
          <a:prstGeom prst="rect">
            <a:avLst/>
          </a:prstGeom>
        </p:spPr>
        <p:txBody>
          <a:bodyPr vert="horz" lIns="108258" tIns="54129" rIns="108258" bIns="54129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41338" y="10034799"/>
            <a:ext cx="2526241" cy="576424"/>
          </a:xfrm>
          <a:prstGeom prst="rect">
            <a:avLst/>
          </a:prstGeom>
        </p:spPr>
        <p:txBody>
          <a:bodyPr vert="horz" lIns="108258" tIns="54129" rIns="108258" bIns="54129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64DE73-D46A-4F03-8D44-3620BB025F44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99142" y="10034799"/>
            <a:ext cx="3428470" cy="576424"/>
          </a:xfrm>
          <a:prstGeom prst="rect">
            <a:avLst/>
          </a:prstGeom>
        </p:spPr>
        <p:txBody>
          <a:bodyPr vert="horz" lIns="108258" tIns="54129" rIns="108258" bIns="54129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759172" y="10034799"/>
            <a:ext cx="2526241" cy="576424"/>
          </a:xfrm>
          <a:prstGeom prst="rect">
            <a:avLst/>
          </a:prstGeom>
        </p:spPr>
        <p:txBody>
          <a:bodyPr vert="horz" lIns="108258" tIns="54129" rIns="108258" bIns="54129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9B7E68-B3FA-415C-A9D0-191110CEC3A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82585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5970" indent="-405970" algn="l" defTabSz="1082585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79600" indent="-338307" algn="l" defTabSz="1082585" rtl="0" eaLnBrk="1" latinLnBrk="0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53231" indent="-270646" algn="l" defTabSz="1082585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94523" indent="-270646" algn="l" defTabSz="1082585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5815" indent="-270646" algn="l" defTabSz="1082585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77108" indent="-270646" algn="l" defTabSz="108258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18400" indent="-270646" algn="l" defTabSz="108258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59692" indent="-270646" algn="l" defTabSz="108258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00985" indent="-270646" algn="l" defTabSz="108258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258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1292" algn="l" defTabSz="108258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2585" algn="l" defTabSz="108258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23877" algn="l" defTabSz="108258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65169" algn="l" defTabSz="108258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06462" algn="l" defTabSz="108258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47754" algn="l" defTabSz="108258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89046" algn="l" defTabSz="108258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339" algn="l" defTabSz="108258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yapishu.net/images/covers/3/1744631548917252.jpg" TargetMode="External"/><Relationship Id="rId2" Type="http://schemas.openxmlformats.org/officeDocument/2006/relationships/hyperlink" Target="https://vk.com/love_russian_language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s8.hostingkartinok.com/uploads/images/2019/02/7f19f766fda203daccaf7e5f1b940a29.jpg" TargetMode="External"/><Relationship Id="rId5" Type="http://schemas.openxmlformats.org/officeDocument/2006/relationships/hyperlink" Target="https://interesnyefakty.org/filologi-shutyat/https:/interesnyefakty.org/filologi-shutyat/" TargetMode="External"/><Relationship Id="rId4" Type="http://schemas.openxmlformats.org/officeDocument/2006/relationships/hyperlink" Target="https://sun9-6.userapi.com/c635101/v635101381/3b572/nGHppYlCT-A.jpg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7227" y="9056713"/>
            <a:ext cx="571504" cy="83099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4800" b="1" dirty="0" smtClean="0"/>
              <a:t>8</a:t>
            </a:r>
            <a:endParaRPr lang="ru-RU" sz="4800" b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70103" y="9628217"/>
            <a:ext cx="65008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 smtClean="0">
                <a:solidFill>
                  <a:schemeClr val="bg1"/>
                </a:solidFill>
                <a:latin typeface="Monotype Corsiva" pitchFamily="66" charset="0"/>
              </a:rPr>
              <a:t>Филолог!</a:t>
            </a:r>
            <a:endParaRPr lang="ru-RU" sz="80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985143" y="8556647"/>
            <a:ext cx="1428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chemeClr val="bg1"/>
                </a:solidFill>
              </a:rPr>
              <a:t>, </a:t>
            </a:r>
            <a:endParaRPr lang="ru-RU" sz="6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12847" y="841343"/>
            <a:ext cx="5857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Monotype Corsiva" pitchFamily="66" charset="0"/>
              </a:rPr>
              <a:t>Источники информации</a:t>
            </a:r>
            <a:endParaRPr lang="ru-RU" sz="3600" dirty="0">
              <a:latin typeface="Monotype Corsiva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1277" y="1841475"/>
            <a:ext cx="971556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>
                <a:hlinkClick r:id="rId2"/>
              </a:rPr>
              <a:t>https://</a:t>
            </a:r>
            <a:r>
              <a:rPr lang="ru-RU" u="sng" dirty="0" smtClean="0">
                <a:hlinkClick r:id="rId2"/>
              </a:rPr>
              <a:t>vk.com/love_russian_language</a:t>
            </a:r>
            <a:endParaRPr lang="ru-RU" u="sng" dirty="0" smtClean="0"/>
          </a:p>
          <a:p>
            <a:r>
              <a:rPr lang="en-US" dirty="0" smtClean="0">
                <a:hlinkClick r:id="rId3"/>
              </a:rPr>
              <a:t>https://yapishu.net/images/covers/3/1744631548917252.jpg</a:t>
            </a:r>
            <a:r>
              <a:rPr lang="ru-RU" dirty="0" smtClean="0"/>
              <a:t>  улыбнись</a:t>
            </a:r>
          </a:p>
          <a:p>
            <a:r>
              <a:rPr lang="en-US" dirty="0" smtClean="0">
                <a:hlinkClick r:id="rId4"/>
              </a:rPr>
              <a:t>https://sun9-6.userapi.com/c635101/v635101381/3b572/nGHppYlCT-A.jpg</a:t>
            </a:r>
            <a:endParaRPr lang="ru-RU" dirty="0" smtClean="0"/>
          </a:p>
          <a:p>
            <a:r>
              <a:rPr lang="en-US" dirty="0" smtClean="0">
                <a:hlinkClick r:id="rId5"/>
              </a:rPr>
              <a:t>https://interesnyefakty.org/filologi-shutyat/https://interesnyefakty.org/filologi-shutyat/</a:t>
            </a:r>
            <a:endParaRPr lang="ru-RU" dirty="0" smtClean="0"/>
          </a:p>
          <a:p>
            <a:r>
              <a:rPr lang="ru-RU" dirty="0" smtClean="0"/>
              <a:t>шутки</a:t>
            </a:r>
            <a:r>
              <a:rPr lang="ru-RU" dirty="0"/>
              <a:t/>
            </a:r>
            <a:br>
              <a:rPr lang="ru-RU" dirty="0"/>
            </a:br>
            <a:r>
              <a:rPr lang="en-US" dirty="0" smtClean="0">
                <a:hlinkClick r:id="rId6"/>
              </a:rPr>
              <a:t>https://s8.hostingkartinok.com/uploads/images/2019/02/7f19f766fda203daccaf7e5f1b940a29.jpg</a:t>
            </a:r>
            <a:r>
              <a:rPr lang="ru-RU" dirty="0" smtClean="0"/>
              <a:t>   фон</a:t>
            </a:r>
          </a:p>
          <a:p>
            <a:r>
              <a:rPr lang="en-US" dirty="0" smtClean="0">
                <a:hlinkClick r:id="rId2"/>
              </a:rPr>
              <a:t>https://vk.com/love_russian_language</a:t>
            </a:r>
            <a:r>
              <a:rPr lang="ru-RU" dirty="0" smtClean="0"/>
              <a:t>  я люблю русский язык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12715" y="4841871"/>
            <a:ext cx="87868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 smtClean="0"/>
              <a:t>Автор презентации: Елисеева Наталья Александровна, учитель русского языка и литературы.  МКОУ «Дуровская СОШ» Сафоновский  р-н Смоленская обл.</a:t>
            </a:r>
          </a:p>
          <a:p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20881764">
            <a:off x="5124040" y="6458815"/>
            <a:ext cx="511103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Arial Black" pitchFamily="34" charset="0"/>
              </a:rPr>
              <a:t>6</a:t>
            </a:r>
            <a:endParaRPr lang="ru-RU" sz="4000" b="1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47</Words>
  <Application>Microsoft Office PowerPoint</Application>
  <PresentationFormat>Произвольный</PresentationFormat>
  <Paragraphs>12</Paragraphs>
  <Slides>41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6" baseType="lpstr">
      <vt:lpstr>Arial</vt:lpstr>
      <vt:lpstr>Arial Black</vt:lpstr>
      <vt:lpstr>Calibri</vt:lpstr>
      <vt:lpstr>Monotype Corsiva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Лидия Мелешко</cp:lastModifiedBy>
  <cp:revision>8</cp:revision>
  <dcterms:created xsi:type="dcterms:W3CDTF">2020-02-18T18:56:23Z</dcterms:created>
  <dcterms:modified xsi:type="dcterms:W3CDTF">2021-02-23T09:21:16Z</dcterms:modified>
</cp:coreProperties>
</file>