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6EF4-0480-4BDC-90B0-D74127B9A5D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71CB5-345B-425F-BACB-331AE66EB8A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6EF4-0480-4BDC-90B0-D74127B9A5D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1CB5-345B-425F-BACB-331AE66EB8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6EF4-0480-4BDC-90B0-D74127B9A5D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1CB5-345B-425F-BACB-331AE66EB8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836EF4-0480-4BDC-90B0-D74127B9A5D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1C71CB5-345B-425F-BACB-331AE66EB8A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6EF4-0480-4BDC-90B0-D74127B9A5D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1CB5-345B-425F-BACB-331AE66EB8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6EF4-0480-4BDC-90B0-D74127B9A5D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1CB5-345B-425F-BACB-331AE66EB8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1CB5-345B-425F-BACB-331AE66EB8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6EF4-0480-4BDC-90B0-D74127B9A5D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6EF4-0480-4BDC-90B0-D74127B9A5D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1CB5-345B-425F-BACB-331AE66EB8A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6EF4-0480-4BDC-90B0-D74127B9A5D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1CB5-345B-425F-BACB-331AE66EB8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836EF4-0480-4BDC-90B0-D74127B9A5D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C71CB5-345B-425F-BACB-331AE66EB8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6EF4-0480-4BDC-90B0-D74127B9A5D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C71CB5-345B-425F-BACB-331AE66EB8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8836EF4-0480-4BDC-90B0-D74127B9A5D8}" type="datetimeFigureOut">
              <a:rPr lang="ru-RU" smtClean="0"/>
              <a:t>16.02.2021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1C71CB5-345B-425F-BACB-331AE66EB8A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6" name="Picture 12" descr="https://felicina.ru/wp-content/uploads/2020/07/picture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933056"/>
            <a:ext cx="3384376" cy="26317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272" name="Picture 8" descr="https://i.pinimg.com/736x/df/86/5e/df865e7f1b83e74e9cd01705060fe8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005064"/>
            <a:ext cx="3458508" cy="26068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274" name="Picture 10" descr="https://i-cha.ru/images/easyblog_articles/313/675139-min.jpg"/>
          <p:cNvPicPr>
            <a:picLocks noChangeAspect="1" noChangeArrowheads="1"/>
          </p:cNvPicPr>
          <p:nvPr/>
        </p:nvPicPr>
        <p:blipFill>
          <a:blip r:embed="rId4" cstate="print"/>
          <a:srcRect l="2002"/>
          <a:stretch>
            <a:fillRect/>
          </a:stretch>
        </p:blipFill>
        <p:spPr bwMode="auto">
          <a:xfrm>
            <a:off x="5364088" y="260648"/>
            <a:ext cx="3524278" cy="27363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266" name="Picture 2" descr="https://i.pinimg.com/736x/88/34/19/883419e43f67501be9d04a0f6489e2dd--coffee-art-coffee-time.jpg"/>
          <p:cNvPicPr>
            <a:picLocks noChangeAspect="1" noChangeArrowheads="1"/>
          </p:cNvPicPr>
          <p:nvPr/>
        </p:nvPicPr>
        <p:blipFill>
          <a:blip r:embed="rId5" cstate="print"/>
          <a:srcRect t="5096"/>
          <a:stretch>
            <a:fillRect/>
          </a:stretch>
        </p:blipFill>
        <p:spPr bwMode="auto">
          <a:xfrm>
            <a:off x="323528" y="332656"/>
            <a:ext cx="3456384" cy="26822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280" name="Picture 16" descr="https://www.tulasamovar.ru/upload/iblock/de1/DSC07191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1772816"/>
            <a:ext cx="2529551" cy="3312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0" y="3140968"/>
            <a:ext cx="38884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Самовар кипит,</a:t>
            </a:r>
            <a:endParaRPr lang="ru-RU" sz="3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8064" y="3140968"/>
            <a:ext cx="39959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уходить не велит</a:t>
            </a:r>
            <a:endParaRPr lang="ru-RU" sz="3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</TotalTime>
  <Words>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</cp:revision>
  <dcterms:created xsi:type="dcterms:W3CDTF">2021-02-16T16:58:44Z</dcterms:created>
  <dcterms:modified xsi:type="dcterms:W3CDTF">2021-02-16T17:26:19Z</dcterms:modified>
</cp:coreProperties>
</file>