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1" autoAdjust="0"/>
    <p:restoredTop sz="94660"/>
  </p:normalViewPr>
  <p:slideViewPr>
    <p:cSldViewPr snapToGrid="0">
      <p:cViewPr varScale="1">
        <p:scale>
          <a:sx n="35" d="100"/>
          <a:sy n="35" d="100"/>
        </p:scale>
        <p:origin x="84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Покормите птиц зимой!</a:t>
            </a:r>
            <a:endParaRPr lang="ru-RU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21680" y="4221481"/>
            <a:ext cx="4998720" cy="6858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Кормушки учащихся 1 класса «В» </a:t>
            </a:r>
          </a:p>
          <a:p>
            <a:r>
              <a:rPr lang="ru-RU" dirty="0" smtClean="0"/>
              <a:t>МОУ СОШ № 50 г. Твери</a:t>
            </a:r>
          </a:p>
        </p:txBody>
      </p:sp>
    </p:spTree>
    <p:extLst>
      <p:ext uri="{BB962C8B-B14F-4D97-AF65-F5344CB8AC3E}">
        <p14:creationId xmlns:p14="http://schemas.microsoft.com/office/powerpoint/2010/main" val="1915426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6785" y="3228939"/>
            <a:ext cx="3939415" cy="297746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1840" y="1410887"/>
            <a:ext cx="10896600" cy="5182365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У нас такой обычай; чуть выпадет снежок,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Дощатый домик птичий повесим на сучок.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Ни зёрен, ни травинок — голодная пора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Блестят иголки льдинок, исчезла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мошкара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Но здесь, в саду, за школой, среди седых ветвей,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Готов обед весёлый для птичек у детей.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Над домиком дощатым с утра немолчный гам,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Как весело крылатым,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порхающим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гостям!</a:t>
            </a:r>
          </a:p>
        </p:txBody>
      </p:sp>
    </p:spTree>
    <p:extLst>
      <p:ext uri="{BB962C8B-B14F-4D97-AF65-F5344CB8AC3E}">
        <p14:creationId xmlns:p14="http://schemas.microsoft.com/office/powerpoint/2010/main" val="29891390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370473"/>
            <a:ext cx="8610600" cy="129302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Кормушка дани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79" y="1410887"/>
            <a:ext cx="3008802" cy="402431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568" y="2057401"/>
            <a:ext cx="3053667" cy="40843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137" y="1663501"/>
            <a:ext cx="3348169" cy="447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8885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6857" y="452063"/>
            <a:ext cx="8610600" cy="129302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Кормушки вари и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арины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962" y="1952943"/>
            <a:ext cx="3459837" cy="461311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157" y="1745091"/>
            <a:ext cx="2910483" cy="471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39905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Кормушки сони и паши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364" y="2379736"/>
            <a:ext cx="3214254" cy="4024313"/>
          </a:xfr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227" y="2057401"/>
            <a:ext cx="21336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53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Кормушка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ульяны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64" y="1622639"/>
            <a:ext cx="3018234" cy="402431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681" y="2491541"/>
            <a:ext cx="2869598" cy="3826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548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Кормушка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артёма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417" y="2057401"/>
            <a:ext cx="2600420" cy="4024313"/>
          </a:xfrm>
        </p:spPr>
      </p:pic>
    </p:spTree>
    <p:extLst>
      <p:ext uri="{BB962C8B-B14F-4D97-AF65-F5344CB8AC3E}">
        <p14:creationId xmlns:p14="http://schemas.microsoft.com/office/powerpoint/2010/main" val="2231597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20</TotalTime>
  <Words>99</Words>
  <Application>Microsoft Office PowerPoint</Application>
  <PresentationFormat>Широкоэкранный</PresentationFormat>
  <Paragraphs>16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Comic Sans MS</vt:lpstr>
      <vt:lpstr>След самолета</vt:lpstr>
      <vt:lpstr>Покормите птиц зимой!</vt:lpstr>
      <vt:lpstr>Презентация PowerPoint</vt:lpstr>
      <vt:lpstr>Кормушка дани</vt:lpstr>
      <vt:lpstr>Кормушки вари и арины</vt:lpstr>
      <vt:lpstr>Кормушки сони и паши</vt:lpstr>
      <vt:lpstr>Кормушка ульяны</vt:lpstr>
      <vt:lpstr>Кормушка артёма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Покормите птиц зимой!</dc:title>
  <dc:creator>Dima</dc:creator>
  <cp:lastModifiedBy>Dima</cp:lastModifiedBy>
  <cp:revision>3</cp:revision>
  <dcterms:created xsi:type="dcterms:W3CDTF">2020-12-06T10:20:43Z</dcterms:created>
  <dcterms:modified xsi:type="dcterms:W3CDTF">2020-12-06T10:41:34Z</dcterms:modified>
</cp:coreProperties>
</file>