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2232248"/>
          </a:xfrm>
        </p:spPr>
        <p:txBody>
          <a:bodyPr/>
          <a:lstStyle/>
          <a:p>
            <a:r>
              <a:rPr lang="ru-RU" dirty="0" err="1" smtClean="0"/>
              <a:t>Долма</a:t>
            </a:r>
            <a:r>
              <a:rPr lang="ru-RU" dirty="0" smtClean="0"/>
              <a:t> из виноградных листьев.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6561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Готовим с мамой – готовим сами.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84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Зальем водой.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Screenshot_20201107_154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2" y="1628800"/>
            <a:ext cx="8180654" cy="44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Закроем крышку.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MP\Desktop\Screenshot_20201107_15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7" y="1628801"/>
            <a:ext cx="82133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Готово. Приятного аппетита.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\Desktop\Screenshot_20201107_154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                Спасибо за просмотр.</a:t>
            </a:r>
            <a:endParaRPr lang="ru-RU" sz="9600" dirty="0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0648"/>
            <a:ext cx="61722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Нам понадобится: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124744"/>
            <a:ext cx="6172200" cy="525700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1000" dirty="0" smtClean="0"/>
              <a:t>- Фарш из баранины – 700г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Курдючный жир – 100г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Лук репчатый – 350г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Масло сливочное – 50г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Виноградные листья – 220г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Рис – 100г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Соль – 2 чайные ложки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Чеснок – 4 зубчика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Перец черный молотый – ½ </a:t>
            </a:r>
            <a:r>
              <a:rPr lang="ru-RU" sz="1000" dirty="0" err="1" smtClean="0"/>
              <a:t>ч.л</a:t>
            </a:r>
            <a:r>
              <a:rPr lang="ru-RU" sz="1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Перец чили – ½ </a:t>
            </a:r>
            <a:r>
              <a:rPr lang="ru-RU" sz="1000" dirty="0" err="1" smtClean="0"/>
              <a:t>ч.л</a:t>
            </a:r>
            <a:r>
              <a:rPr lang="ru-RU" sz="1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Мята сушеная – 1 </a:t>
            </a:r>
            <a:r>
              <a:rPr lang="ru-RU" sz="1000" dirty="0" err="1" smtClean="0"/>
              <a:t>ч.л</a:t>
            </a:r>
            <a:r>
              <a:rPr lang="ru-RU" sz="1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Хмели </a:t>
            </a:r>
            <a:r>
              <a:rPr lang="ru-RU" sz="1000" dirty="0" err="1" smtClean="0"/>
              <a:t>сунели</a:t>
            </a:r>
            <a:r>
              <a:rPr lang="ru-RU" sz="1000" dirty="0" smtClean="0"/>
              <a:t> – ½ </a:t>
            </a:r>
            <a:r>
              <a:rPr lang="ru-RU" sz="1000" dirty="0" err="1" smtClean="0"/>
              <a:t>ч.л</a:t>
            </a:r>
            <a:r>
              <a:rPr lang="ru-RU" sz="1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Кинза – 10г</a:t>
            </a:r>
            <a:endParaRPr lang="ru-RU" sz="1000" dirty="0"/>
          </a:p>
          <a:p>
            <a:pPr marL="285750" indent="-285750">
              <a:buFontTx/>
              <a:buChar char="-"/>
            </a:pPr>
            <a:r>
              <a:rPr lang="ru-RU" sz="1000" dirty="0" smtClean="0"/>
              <a:t>- Петрушка – 20г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Укроп – 20г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Вода – 300 мл для фарша и 1 литр в кастрюлю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Для соуса: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Домашний йогурт или мацони – 300 мл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Чеснок – 4 зубчика 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Петрушка – 5г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- Кинза – 5г </a:t>
            </a:r>
          </a:p>
        </p:txBody>
      </p:sp>
    </p:spTree>
    <p:extLst>
      <p:ext uri="{BB962C8B-B14F-4D97-AF65-F5344CB8AC3E}">
        <p14:creationId xmlns:p14="http://schemas.microsoft.com/office/powerpoint/2010/main" val="62544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Сварим рис.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Screenshot_20201107_15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8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Нарежем лук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Screenshot_20201107_153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Растопим сливочное масло.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MP\Desktop\Screenshot_20201107_153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45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Сделаем начинку.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\Desktop\Screenshot_20201107_154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Приготовим виноградные листья.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OMP\Desktop\Screenshot_20201107_154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Завернем начинку.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OMP\Desktop\Screenshot_20201107_154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8136904" cy="44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Поставим варить.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Screenshot_20201107_154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192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Schoolbook</vt:lpstr>
      <vt:lpstr>Wingdings</vt:lpstr>
      <vt:lpstr>Wingdings 2</vt:lpstr>
      <vt:lpstr>Эркер</vt:lpstr>
      <vt:lpstr>Долма из виноградных листьев.</vt:lpstr>
      <vt:lpstr>Нам понадобится:</vt:lpstr>
      <vt:lpstr>1. Сварим рис.</vt:lpstr>
      <vt:lpstr>2. Нарежем лук</vt:lpstr>
      <vt:lpstr>3. Растопим сливочное масло.</vt:lpstr>
      <vt:lpstr>4. Сделаем начинку.</vt:lpstr>
      <vt:lpstr>5. Приготовим виноградные листья.</vt:lpstr>
      <vt:lpstr>6. Завернем начинку.</vt:lpstr>
      <vt:lpstr>7. Поставим варить.</vt:lpstr>
      <vt:lpstr>8. Зальем водой.</vt:lpstr>
      <vt:lpstr>9. Закроем крышку.</vt:lpstr>
      <vt:lpstr>10. Готово. Приятного аппетита.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Пользователь Windows</cp:lastModifiedBy>
  <cp:revision>8</cp:revision>
  <dcterms:created xsi:type="dcterms:W3CDTF">2008-12-31T21:05:44Z</dcterms:created>
  <dcterms:modified xsi:type="dcterms:W3CDTF">2020-11-13T13:47:02Z</dcterms:modified>
</cp:coreProperties>
</file>