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5"/>
  </p:notesMasterIdLst>
  <p:handoutMasterIdLst>
    <p:handoutMasterId r:id="rId6"/>
  </p:handoutMasterIdLst>
  <p:sldIdLst>
    <p:sldId id="259" r:id="rId2"/>
    <p:sldId id="258" r:id="rId3"/>
    <p:sldId id="260" r:id="rId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6952"/>
    <a:srgbClr val="DDA147"/>
    <a:srgbClr val="B54C2D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423655-99F4-414A-A281-B166C626FBED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D39DCE-FDDD-4C68-8894-D92266AFB0D9}" type="datetime1">
              <a:rPr lang="ru-RU" smtClean="0"/>
              <a:t>12.11.2020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76F51D-0E6E-4A75-A23B-D254C0D52FAE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39109F-FA39-4352-92A9-8AA49B62A697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CB8888-E102-45DF-A94C-4B7EAA750ED8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62D60-F5ED-487E-879C-FFEAD324A64B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" sz="80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Надпись 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" sz="80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CCB53E-3003-46EC-9147-1EB4A113050D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A90B4B-F7DE-484E-BCF4-80CF0386CBEA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Рисунок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Рисунок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6" name="Рисунок 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C53675-63B5-475C-9581-11F28D58B6F8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C7FA24-3B06-42D5-9D27-1B01EF6B8A1A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4A81F-4A8D-4EFF-B3FE-B7FF49A0FE1D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4FA72-B21F-47D1-986F-7973CEFBCDC2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23D99-D265-49DC-9C82-B2D75F321266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519514-BEB7-4F29-887F-8F464FC6AC4F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Рисунок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677EE-D5B7-49AE-9C2F-2BBA7A188D04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E4904-EB69-4509-980A-A41B9F62C514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F90A9C-323C-4429-AE52-049736C99CF5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E08748-9155-4E8C-8B18-D34929B7DA3F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438F62-8E28-4B7D-A8DA-6957C9310073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F338F7-D97C-4122-9BE8-A78CC781FF6F}" type="datetime1">
              <a:rPr lang="ru-RU" smtClean="0"/>
              <a:t>12.11.2020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чашки, кофе, еды, напит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 rtlCol="0">
            <a:normAutofit/>
          </a:bodyPr>
          <a:lstStyle/>
          <a:p>
            <a:pPr rtl="0"/>
            <a:r>
              <a:rPr lang="ru-RU" sz="9600" dirty="0"/>
              <a:t>Пельмешки</a:t>
            </a:r>
            <a:endParaRPr lang="ru" sz="9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ru-RU" sz="5400" dirty="0"/>
              <a:t>О</a:t>
            </a:r>
            <a:r>
              <a:rPr lang="ru" sz="5400" dirty="0"/>
              <a:t>т Славы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Как я готовлю пельмени</a:t>
            </a:r>
          </a:p>
        </p:txBody>
      </p:sp>
      <p:graphicFrame>
        <p:nvGraphicFramePr>
          <p:cNvPr id="4" name="Объект 2">
            <a:extLst>
              <a:ext uri="{FF2B5EF4-FFF2-40B4-BE49-F238E27FC236}">
                <a16:creationId xmlns:a16="http://schemas.microsoft.com/office/drawing/2014/main" xmlns="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472793"/>
              </p:ext>
            </p:extLst>
          </p:nvPr>
        </p:nvGraphicFramePr>
        <p:xfrm>
          <a:off x="127000" y="609600"/>
          <a:ext cx="119507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A91F6A-39E4-4DC3-B7EC-9AE5F7435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53954"/>
            <a:ext cx="12077700" cy="19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555" y="311416"/>
            <a:ext cx="3706889" cy="755118"/>
          </a:xfrm>
        </p:spPr>
        <p:txBody>
          <a:bodyPr rtlCol="0">
            <a:normAutofit/>
          </a:bodyPr>
          <a:lstStyle/>
          <a:p>
            <a:pPr rtl="0"/>
            <a:r>
              <a:rPr lang="ru" dirty="0"/>
              <a:t>Рецепт</a:t>
            </a:r>
          </a:p>
        </p:txBody>
      </p:sp>
      <p:pic>
        <p:nvPicPr>
          <p:cNvPr id="7" name="Объект 6" descr="Макароны">
            <a:extLst>
              <a:ext uri="{FF2B5EF4-FFF2-40B4-BE49-F238E27FC236}">
                <a16:creationId xmlns:a16="http://schemas.microsoft.com/office/drawing/2014/main" xmlns="" id="{E5C87068-BC8D-4C3B-BC2E-9AED4DEA5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36719" y="1663700"/>
            <a:ext cx="914400" cy="914400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402AE09-1707-431F-9FE6-64D110D0A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6095" y="1257300"/>
            <a:ext cx="3706889" cy="3594100"/>
          </a:xfrm>
        </p:spPr>
        <p:txBody>
          <a:bodyPr>
            <a:noAutofit/>
          </a:bodyPr>
          <a:lstStyle/>
          <a:p>
            <a:pPr algn="r"/>
            <a:r>
              <a:rPr lang="ru-RU" sz="1800" dirty="0"/>
              <a:t>Ингредиенты:</a:t>
            </a:r>
          </a:p>
          <a:p>
            <a:pPr algn="r"/>
            <a:r>
              <a:rPr lang="ru-RU" sz="1800" dirty="0"/>
              <a:t>Мясо – 1 кг</a:t>
            </a:r>
          </a:p>
          <a:p>
            <a:pPr algn="r"/>
            <a:r>
              <a:rPr lang="ru-RU" sz="1800" dirty="0"/>
              <a:t>Мука – 4 стакана</a:t>
            </a:r>
          </a:p>
          <a:p>
            <a:pPr algn="r"/>
            <a:r>
              <a:rPr lang="ru-RU" sz="1800" dirty="0"/>
              <a:t>Лук- 1шт</a:t>
            </a:r>
          </a:p>
          <a:p>
            <a:pPr algn="r"/>
            <a:r>
              <a:rPr lang="ru-RU" sz="1800" dirty="0"/>
              <a:t>Чеснок – 2-3 зубчика</a:t>
            </a:r>
          </a:p>
          <a:p>
            <a:pPr algn="r"/>
            <a:r>
              <a:rPr lang="ru-RU" sz="1800" dirty="0"/>
              <a:t>Молоко – 2стакана</a:t>
            </a:r>
          </a:p>
          <a:p>
            <a:pPr algn="r"/>
            <a:r>
              <a:rPr lang="ru-RU" sz="1800" dirty="0"/>
              <a:t>Яйцо – 2шт</a:t>
            </a:r>
          </a:p>
          <a:p>
            <a:pPr algn="r"/>
            <a:r>
              <a:rPr lang="ru-RU" sz="1800" dirty="0"/>
              <a:t>Соль, приправы- по вкусу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D5108D40-B7B0-4196-A515-C7C065482E5A}"/>
              </a:ext>
            </a:extLst>
          </p:cNvPr>
          <p:cNvSpPr txBox="1">
            <a:spLocks/>
          </p:cNvSpPr>
          <p:nvPr/>
        </p:nvSpPr>
        <p:spPr>
          <a:xfrm>
            <a:off x="191141" y="1257300"/>
            <a:ext cx="6933559" cy="4051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9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Как готовить:</a:t>
            </a:r>
          </a:p>
          <a:p>
            <a:pPr marL="342900" indent="-342900" algn="l">
              <a:buAutoNum type="arabicPeriod"/>
            </a:pPr>
            <a:r>
              <a:rPr lang="ru-RU" sz="1800" dirty="0"/>
              <a:t>Делаем тесто: просеять муку, добавляем 2 яйца и теплое молоко. Перемешиваем. </a:t>
            </a:r>
          </a:p>
          <a:p>
            <a:pPr marL="342900" indent="-342900" algn="l">
              <a:buAutoNum type="arabicPeriod"/>
            </a:pPr>
            <a:r>
              <a:rPr lang="ru-RU" sz="1800" dirty="0"/>
              <a:t>Готовим ФАРШ: </a:t>
            </a:r>
            <a:r>
              <a:rPr lang="en-US" sz="1800" dirty="0"/>
              <a:t> </a:t>
            </a:r>
            <a:r>
              <a:rPr lang="ru-RU" sz="1800" dirty="0"/>
              <a:t>мясо перемешиваем с чесноком луком солью и перцем</a:t>
            </a:r>
          </a:p>
          <a:p>
            <a:pPr marL="342900" indent="-342900" algn="l">
              <a:buAutoNum type="arabicPeriod"/>
            </a:pPr>
            <a:r>
              <a:rPr lang="ru-RU" sz="1800" dirty="0"/>
              <a:t>Раскатываем тесто при помощи скалки и нарезаем его с помощью кружки, фужера, или специального инструмента  - </a:t>
            </a:r>
            <a:r>
              <a:rPr lang="ru-RU" sz="1800" dirty="0" err="1"/>
              <a:t>пельменницы</a:t>
            </a:r>
            <a:r>
              <a:rPr lang="ru-RU" sz="1800" dirty="0"/>
              <a:t> на кружочки.</a:t>
            </a:r>
          </a:p>
          <a:p>
            <a:pPr marL="342900" indent="-342900" algn="l">
              <a:buAutoNum type="arabicPeriod"/>
            </a:pPr>
            <a:r>
              <a:rPr lang="ru-RU" sz="1800" dirty="0"/>
              <a:t>Выкладываем фарш на тесто и формируем пельмешки</a:t>
            </a:r>
          </a:p>
          <a:p>
            <a:pPr marL="342900" indent="-342900" algn="l">
              <a:buAutoNum type="arabicPeriod"/>
            </a:pPr>
            <a:r>
              <a:rPr lang="ru-RU" sz="1800" dirty="0"/>
              <a:t>Готовые пельмени, раскладываем на доске помещаем в морозилку до полного затвердевания.</a:t>
            </a:r>
          </a:p>
          <a:p>
            <a:pPr algn="l"/>
            <a:endParaRPr lang="ru-RU" sz="1800" dirty="0"/>
          </a:p>
          <a:p>
            <a:pPr marL="342900" indent="-342900" algn="l">
              <a:buAutoNum type="arabicPeriod"/>
            </a:pPr>
            <a:endParaRPr lang="ru-RU" dirty="0"/>
          </a:p>
          <a:p>
            <a:pPr algn="l"/>
            <a:endParaRPr lang="ru-RU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28907D5-3520-4ECF-8F9D-DF8F47C6A1B6}"/>
              </a:ext>
            </a:extLst>
          </p:cNvPr>
          <p:cNvSpPr txBox="1">
            <a:spLocks/>
          </p:cNvSpPr>
          <p:nvPr/>
        </p:nvSpPr>
        <p:spPr>
          <a:xfrm>
            <a:off x="4329830" y="5600700"/>
            <a:ext cx="3706889" cy="75511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" dirty="0"/>
              <a:t>Приятного аппетита!</a:t>
            </a:r>
          </a:p>
        </p:txBody>
      </p:sp>
    </p:spTree>
    <p:extLst>
      <p:ext uri="{BB962C8B-B14F-4D97-AF65-F5344CB8AC3E}">
        <p14:creationId xmlns:p14="http://schemas.microsoft.com/office/powerpoint/2010/main" val="3464609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01_TF12214701" id="{56759B6B-9885-49D2-982D-9646159608C0}" vid="{37F740C0-197C-4D7E-9343-79430DBFAB7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{3DA2B926-8CDB-4415-B975-0DB457422CD6}tf12214701_win32</Template>
  <TotalTime>28</TotalTime>
  <Words>110</Words>
  <Application>Microsoft Office PowerPoint</Application>
  <PresentationFormat>Широкоэкранный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Goudy Old Style</vt:lpstr>
      <vt:lpstr>Times New Roman</vt:lpstr>
      <vt:lpstr>Wingdings 2</vt:lpstr>
      <vt:lpstr>СланецVTI</vt:lpstr>
      <vt:lpstr>Пельмешки</vt:lpstr>
      <vt:lpstr>Как я готовлю пельмени</vt:lpstr>
      <vt:lpstr>Рецепт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Пельмешки</dc:title>
  <dc:creator>KOSS</dc:creator>
  <cp:lastModifiedBy>Пользователь Windows</cp:lastModifiedBy>
  <cp:revision>6</cp:revision>
  <dcterms:created xsi:type="dcterms:W3CDTF">2020-11-11T16:32:39Z</dcterms:created>
  <dcterms:modified xsi:type="dcterms:W3CDTF">2020-11-12T06:20:35Z</dcterms:modified>
</cp:coreProperties>
</file>