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988CAB-E94C-4949-8C5C-82ABC7C742F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A3638C-D1B7-0F42-9205-2F99DCBF9E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0A973A-3A04-FB4F-ACDC-43CD4D79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1" y="1676401"/>
            <a:ext cx="4038600" cy="1752600"/>
          </a:xfrm>
        </p:spPr>
        <p:txBody>
          <a:bodyPr/>
          <a:lstStyle/>
          <a:p>
            <a:r>
              <a:rPr lang="ru-RU" dirty="0"/>
              <a:t>Пирог с вареньем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2C2F11-15B5-7445-8D01-32D33AFF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4114802"/>
            <a:ext cx="2666999" cy="198119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60000"/>
              </a:lnSpc>
            </a:pPr>
            <a:r>
              <a:rPr lang="ru-RU" b="1" i="1" dirty="0" smtClean="0"/>
              <a:t>Сделала </a:t>
            </a:r>
            <a:r>
              <a:rPr lang="ru-RU" b="1" i="1" dirty="0"/>
              <a:t>презентацию Павина Алина </a:t>
            </a:r>
            <a:endParaRPr lang="en-US" b="1" i="1" dirty="0" smtClean="0"/>
          </a:p>
          <a:p>
            <a:pPr algn="ctr">
              <a:lnSpc>
                <a:spcPct val="160000"/>
              </a:lnSpc>
            </a:pPr>
            <a:r>
              <a:rPr lang="ru-RU" b="1" i="1" dirty="0" smtClean="0"/>
              <a:t>4 </a:t>
            </a:r>
            <a:r>
              <a:rPr lang="ru-RU" b="1" i="1" dirty="0"/>
              <a:t>класс 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672662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5606"/>
      </p:ext>
    </p:extLst>
  </p:cSld>
  <p:clrMapOvr>
    <a:masterClrMapping/>
  </p:clrMapOvr>
  <p:transition spd="slow" advTm="5106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265382-BC26-1646-90C5-AB79215F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Дрожжевой </a:t>
            </a:r>
            <a:r>
              <a:rPr lang="ru-RU" dirty="0"/>
              <a:t>раствор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4A367A-EE8B-3F49-9430-76B26AFE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073675" cy="4051437"/>
          </a:xfrm>
        </p:spPr>
        <p:txBody>
          <a:bodyPr/>
          <a:lstStyle/>
          <a:p>
            <a:r>
              <a:rPr lang="ru-RU" dirty="0"/>
              <a:t>Ещё раз перемешаем </a:t>
            </a:r>
            <a:r>
              <a:rPr lang="ru-RU" dirty="0" smtClean="0"/>
              <a:t>дрожжевой </a:t>
            </a:r>
            <a:r>
              <a:rPr lang="ru-RU" dirty="0"/>
              <a:t>раствор и также </a:t>
            </a:r>
            <a:r>
              <a:rPr lang="ru-RU" dirty="0" smtClean="0"/>
              <a:t>добавляем в тесто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61B9AAC-481D-274E-BD33-053B37412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0555"/>
            <a:ext cx="4429125" cy="374007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CF7263D-A0A5-FE4F-8295-74776D1E5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4213450" cy="37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30225"/>
      </p:ext>
    </p:extLst>
  </p:cSld>
  <p:clrMapOvr>
    <a:masterClrMapping/>
  </p:clrMapOvr>
  <p:transition spd="slow" advTm="5439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068B82-2BF3-A84D-BC61-8F20A96B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Яйцо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4CEC78-E3C1-C14F-A299-2CC17BF8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302276" cy="405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Теперь нужно разбить </a:t>
            </a:r>
            <a:r>
              <a:rPr lang="ru-RU" dirty="0" smtClean="0"/>
              <a:t>яйцо, </a:t>
            </a:r>
            <a:r>
              <a:rPr lang="ru-RU" dirty="0"/>
              <a:t>взболтать его вилкой и вылить в нашу массу только половину .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9AD082E-D819-2640-AC96-DD077C554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68" y="2895600"/>
            <a:ext cx="3561669" cy="304611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20B6886-39C1-F641-BB7B-CC588213C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3144"/>
            <a:ext cx="3684134" cy="31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3659"/>
      </p:ext>
    </p:extLst>
  </p:cSld>
  <p:clrMapOvr>
    <a:masterClrMapping/>
  </p:clrMapOvr>
  <p:transition spd="slow" advTm="5453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3800A3-E805-EE49-93D2-5B0BC5A1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Подсолнечное масло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CBCCED-FC08-2145-8A04-34B8ED91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378476" cy="4051437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последнюю </a:t>
            </a:r>
            <a:r>
              <a:rPr lang="ru-RU" dirty="0"/>
              <a:t>очередь мы </a:t>
            </a:r>
            <a:r>
              <a:rPr lang="ru-RU" dirty="0" smtClean="0"/>
              <a:t>добавляем </a:t>
            </a:r>
            <a:r>
              <a:rPr lang="ru-RU" dirty="0"/>
              <a:t>подсолнечное масло.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A57E224-61D0-F344-A200-8987352EF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6072188" cy="36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7977"/>
      </p:ext>
    </p:extLst>
  </p:cSld>
  <p:clrMapOvr>
    <a:masterClrMapping/>
  </p:clrMapOvr>
  <p:transition spd="slow" advTm="4593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5CC34-EF59-A644-A519-AC54AE48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Перемешивание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791B6D-39C9-E246-9A50-1E44006A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2768876" cy="4051437"/>
          </a:xfrm>
        </p:spPr>
        <p:txBody>
          <a:bodyPr/>
          <a:lstStyle/>
          <a:p>
            <a:r>
              <a:rPr lang="ru-RU" dirty="0"/>
              <a:t>Теперь надо перемешать всю массу руками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ADEE204-95CE-A643-B8EA-455FB913A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5929312" cy="36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2791"/>
      </p:ext>
    </p:extLst>
  </p:cSld>
  <p:clrMapOvr>
    <a:masterClrMapping/>
  </p:clrMapOvr>
  <p:transition spd="slow" advTm="518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A03DD-CC65-8345-B006-91014580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Нужно ещё хорошенько перемешать.</a:t>
            </a:r>
            <a:br>
              <a:rPr lang="ru-RU"/>
            </a:br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2005A0-F0A7-9145-AD96-3FC9421E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Нужно ещё хорошенько перемешать.</a:t>
            </a:r>
          </a:p>
          <a:p>
            <a:r>
              <a:rPr lang="ru-RU"/>
              <a:t>Если понадобится можно ещё посыпать мукой стол.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03179"/>
      </p:ext>
    </p:extLst>
  </p:cSld>
  <p:clrMapOvr>
    <a:masterClrMapping/>
  </p:clrMapOvr>
  <p:transition spd="slow" advTm="4773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0E148-C215-7F49-BBA0-4E4A80AB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Оставляем на 1 час.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D13779-BC4B-994F-B4B3-07C31FF6E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530876" cy="4051437"/>
          </a:xfrm>
        </p:spPr>
        <p:txBody>
          <a:bodyPr/>
          <a:lstStyle/>
          <a:p>
            <a:r>
              <a:rPr lang="ru-RU" dirty="0"/>
              <a:t>Кладём обратно в миску и закрываем </a:t>
            </a:r>
            <a:r>
              <a:rPr lang="ru-RU" dirty="0" smtClean="0"/>
              <a:t>пищевой </a:t>
            </a:r>
            <a:r>
              <a:rPr lang="ru-RU" dirty="0"/>
              <a:t>плёнкой.</a:t>
            </a:r>
          </a:p>
          <a:p>
            <a:r>
              <a:rPr lang="ru-RU" dirty="0"/>
              <a:t>Оставляем на рабочем столе на 1 </a:t>
            </a:r>
            <a:r>
              <a:rPr lang="ru-RU" dirty="0" smtClean="0"/>
              <a:t>час, </a:t>
            </a:r>
            <a:r>
              <a:rPr lang="ru-RU" dirty="0"/>
              <a:t>для того чтобы тесто </a:t>
            </a:r>
            <a:r>
              <a:rPr lang="ru-RU" dirty="0" smtClean="0"/>
              <a:t>поднялось</a:t>
            </a:r>
            <a:r>
              <a:rPr lang="ru-RU" dirty="0"/>
              <a:t>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2F78252-0CD2-9D41-BB76-47A42875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5867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0350"/>
      </p:ext>
    </p:extLst>
  </p:cSld>
  <p:clrMapOvr>
    <a:masterClrMapping/>
  </p:clrMapOvr>
  <p:transition spd="slow" advTm="4843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17876-3CDD-9242-BFE6-D5989C9E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Обминаем тесто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29C4D-EDAC-DC48-9565-5701D2D21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Тесто поднялось и теперь его нужно вынуть и помять 2 минуты. </a:t>
            </a:r>
          </a:p>
        </p:txBody>
      </p:sp>
    </p:spTree>
    <p:extLst>
      <p:ext uri="{BB962C8B-B14F-4D97-AF65-F5344CB8AC3E}">
        <p14:creationId xmlns:p14="http://schemas.microsoft.com/office/powerpoint/2010/main" val="798838521"/>
      </p:ext>
    </p:extLst>
  </p:cSld>
  <p:clrMapOvr>
    <a:masterClrMapping/>
  </p:clrMapOvr>
  <p:transition spd="slow" advTm="4576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49E04-5F61-6F46-ADC1-BB09903B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2A909C-8677-0947-8A60-302578BE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530876" cy="4051437"/>
          </a:xfrm>
        </p:spPr>
        <p:txBody>
          <a:bodyPr/>
          <a:lstStyle/>
          <a:p>
            <a:r>
              <a:rPr lang="ru-RU" dirty="0"/>
              <a:t>Теперь нужно </a:t>
            </a:r>
            <a:r>
              <a:rPr lang="ru-RU" dirty="0" smtClean="0"/>
              <a:t>поделить </a:t>
            </a:r>
            <a:r>
              <a:rPr lang="ru-RU" dirty="0"/>
              <a:t>тесто на 3 части. </a:t>
            </a:r>
          </a:p>
          <a:p>
            <a:r>
              <a:rPr lang="ru-RU" dirty="0" smtClean="0"/>
              <a:t>Большую, среднюю </a:t>
            </a:r>
            <a:r>
              <a:rPr lang="ru-RU" dirty="0"/>
              <a:t>и маленькую. 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45C0C13-0039-094F-BE53-A7F51FCDD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59497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3238"/>
      </p:ext>
    </p:extLst>
  </p:cSld>
  <p:clrMapOvr>
    <a:masterClrMapping/>
  </p:clrMapOvr>
  <p:transition spd="slow" advTm="5363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0B14E-FEFC-BE42-AD52-E494E965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Покрытие.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3EE59-7241-6C4F-AB5E-36B65CAB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454676" cy="4051437"/>
          </a:xfrm>
        </p:spPr>
        <p:txBody>
          <a:bodyPr/>
          <a:lstStyle/>
          <a:p>
            <a:r>
              <a:rPr lang="ru-RU" dirty="0"/>
              <a:t>Теперь нужно округлить все 3 кусочка и накрыть </a:t>
            </a:r>
            <a:r>
              <a:rPr lang="ru-RU" dirty="0" smtClean="0"/>
              <a:t>пищевой </a:t>
            </a:r>
            <a:r>
              <a:rPr lang="ru-RU" dirty="0"/>
              <a:t>плёнкой.</a:t>
            </a:r>
          </a:p>
          <a:p>
            <a:r>
              <a:rPr lang="ru-RU" dirty="0"/>
              <a:t>Затем оставить их на рабочем месте на 5 минут.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3660EFC-42A2-1143-8D26-706C8D78E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58674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581"/>
      </p:ext>
    </p:extLst>
  </p:cSld>
  <p:clrMapOvr>
    <a:masterClrMapping/>
  </p:clrMapOvr>
  <p:transition spd="slow" advTm="4874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AD41A2-2545-3944-8C52-F46F3C74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Раскатывание </a:t>
            </a:r>
            <a:r>
              <a:rPr lang="ru-RU" dirty="0"/>
              <a:t>1-го кусочка.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4B26D7-0073-454B-BA55-2A7C2D0B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683276" cy="4051437"/>
          </a:xfrm>
        </p:spPr>
        <p:txBody>
          <a:bodyPr/>
          <a:lstStyle/>
          <a:p>
            <a:r>
              <a:rPr lang="ru-RU" dirty="0"/>
              <a:t>Берём первый самый большой кружочек и </a:t>
            </a:r>
            <a:r>
              <a:rPr lang="ru-RU" dirty="0" smtClean="0"/>
              <a:t>раскатываем </a:t>
            </a:r>
            <a:r>
              <a:rPr lang="ru-RU" dirty="0"/>
              <a:t>его примерно </a:t>
            </a:r>
            <a:r>
              <a:rPr lang="ru-RU" dirty="0" smtClean="0"/>
              <a:t>толщеной </a:t>
            </a:r>
            <a:r>
              <a:rPr lang="ru-RU" dirty="0"/>
              <a:t>в 1-см.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B207BB0-7B52-904F-BA56-15D5DA93F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6565194" cy="40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7027"/>
      </p:ext>
    </p:extLst>
  </p:cSld>
  <p:clrMapOvr>
    <a:masterClrMapping/>
  </p:clrMapOvr>
  <p:transition spd="slow" advTm="541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BC0C36-B1A9-7543-AEAE-7B473D44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675725"/>
            <a:ext cx="6197874" cy="695875"/>
          </a:xfrm>
        </p:spPr>
        <p:txBody>
          <a:bodyPr/>
          <a:lstStyle/>
          <a:p>
            <a:r>
              <a:rPr lang="ru-RU" dirty="0" err="1" smtClean="0"/>
              <a:t>Ингридиенты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9AE585-F96D-054A-9738-C6995468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550 г муки</a:t>
            </a:r>
          </a:p>
          <a:p>
            <a:r>
              <a:rPr lang="ru-RU" dirty="0" smtClean="0"/>
              <a:t>30 </a:t>
            </a:r>
            <a:r>
              <a:rPr lang="ru-RU" dirty="0"/>
              <a:t>мл растительного масла. </a:t>
            </a:r>
          </a:p>
          <a:p>
            <a:r>
              <a:rPr lang="ru-RU" dirty="0"/>
              <a:t>60 г сахара </a:t>
            </a:r>
          </a:p>
          <a:p>
            <a:r>
              <a:rPr lang="ru-RU" dirty="0"/>
              <a:t>7 г сухих дрожжей </a:t>
            </a:r>
          </a:p>
          <a:p>
            <a:r>
              <a:rPr lang="ru-RU" dirty="0"/>
              <a:t>1 пакетик ванильного сахара</a:t>
            </a:r>
          </a:p>
          <a:p>
            <a:r>
              <a:rPr lang="ru-RU" dirty="0"/>
              <a:t>1 чайная ложка соли</a:t>
            </a:r>
          </a:p>
          <a:p>
            <a:r>
              <a:rPr lang="ru-RU" dirty="0"/>
              <a:t>160 мл воды. </a:t>
            </a:r>
          </a:p>
          <a:p>
            <a:r>
              <a:rPr lang="ru-RU" dirty="0" smtClean="0"/>
              <a:t>110 мл молока</a:t>
            </a:r>
          </a:p>
          <a:p>
            <a:r>
              <a:rPr lang="ru-RU" dirty="0" smtClean="0"/>
              <a:t>1 крупное яйцо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7155F3A-2B02-6446-A30F-721A40A5E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4" y="1825625"/>
            <a:ext cx="58146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9100"/>
      </p:ext>
    </p:extLst>
  </p:cSld>
  <p:clrMapOvr>
    <a:masterClrMapping/>
  </p:clrMapOvr>
  <p:transition spd="slow" advTm="4755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8CBEE-D619-1240-9E72-31305C2C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Перекладывание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7AF6AB-A2FA-0144-A29E-A9B6E66E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149876" cy="4051437"/>
          </a:xfrm>
        </p:spPr>
        <p:txBody>
          <a:bodyPr/>
          <a:lstStyle/>
          <a:p>
            <a:r>
              <a:rPr lang="ru-RU" dirty="0"/>
              <a:t>Аккуратно </a:t>
            </a:r>
            <a:r>
              <a:rPr lang="ru-RU" dirty="0" smtClean="0"/>
              <a:t>перекладываем раскатанный </a:t>
            </a:r>
            <a:r>
              <a:rPr lang="ru-RU" dirty="0"/>
              <a:t>круг на </a:t>
            </a:r>
            <a:r>
              <a:rPr lang="ru-RU" dirty="0" smtClean="0"/>
              <a:t>противень </a:t>
            </a:r>
            <a:r>
              <a:rPr lang="ru-RU" dirty="0"/>
              <a:t>с бумагой для выпечки.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B36751E-EE39-044B-BEF6-77F7BF852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6245679" cy="40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0308"/>
      </p:ext>
    </p:extLst>
  </p:cSld>
  <p:clrMapOvr>
    <a:masterClrMapping/>
  </p:clrMapOvr>
  <p:transition spd="slow" advTm="4799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02177A-212D-1640-B811-2A1D96BC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Смазываем вареньем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6D6280-EBF2-C947-ADB9-1F48FB43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835676" cy="4051437"/>
          </a:xfrm>
        </p:spPr>
        <p:txBody>
          <a:bodyPr/>
          <a:lstStyle/>
          <a:p>
            <a:r>
              <a:rPr lang="ru-RU" dirty="0" smtClean="0"/>
              <a:t>Теперь смазываем любым вареньем поверхность </a:t>
            </a:r>
            <a:r>
              <a:rPr lang="ru-RU" dirty="0"/>
              <a:t>теста оставляя от краёв примерно 1-см.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1186867-7B54-5B4E-8E28-AA0E9B258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6266089" cy="34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3675"/>
      </p:ext>
    </p:extLst>
  </p:cSld>
  <p:clrMapOvr>
    <a:masterClrMapping/>
  </p:clrMapOvr>
  <p:transition spd="slow" advTm="4954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CF1BA7-6A66-DB44-A8CE-D4E2039F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Жгут из теста.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C15FE-B9FF-B644-AC3D-232DBE08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759476" cy="4051437"/>
          </a:xfrm>
        </p:spPr>
        <p:txBody>
          <a:bodyPr/>
          <a:lstStyle/>
          <a:p>
            <a:r>
              <a:rPr lang="ru-RU" dirty="0"/>
              <a:t>Берём  средний кусочек и </a:t>
            </a:r>
            <a:r>
              <a:rPr lang="ru-RU" dirty="0" smtClean="0"/>
              <a:t>делим </a:t>
            </a:r>
            <a:r>
              <a:rPr lang="ru-RU" dirty="0"/>
              <a:t>его по полам.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7E94167-4A2D-A346-9D78-8CEDCF391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6317116" cy="37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937"/>
      </p:ext>
    </p:extLst>
  </p:cSld>
  <p:clrMapOvr>
    <a:masterClrMapping/>
  </p:clrMapOvr>
  <p:transition spd="slow" advTm="4982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268973-B151-B04B-8A00-80D00EE9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Раскатывание </a:t>
            </a:r>
            <a:r>
              <a:rPr lang="ru-RU" dirty="0"/>
              <a:t>жгута из теста.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F227CB-F478-5841-A0EA-FC1EA280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988076" cy="4051437"/>
          </a:xfrm>
        </p:spPr>
        <p:txBody>
          <a:bodyPr/>
          <a:lstStyle/>
          <a:p>
            <a:r>
              <a:rPr lang="ru-RU" dirty="0"/>
              <a:t>Берём 1 кусочек и делаем из </a:t>
            </a:r>
            <a:r>
              <a:rPr lang="ru-RU" dirty="0" smtClean="0"/>
              <a:t>него </a:t>
            </a:r>
            <a:r>
              <a:rPr lang="ru-RU" dirty="0"/>
              <a:t>жгут.</a:t>
            </a:r>
          </a:p>
          <a:p>
            <a:r>
              <a:rPr lang="ru-RU" dirty="0"/>
              <a:t>А потом просто его </a:t>
            </a:r>
            <a:r>
              <a:rPr lang="ru-RU" dirty="0" smtClean="0"/>
              <a:t>раскатываем в ленту.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5B19AE2-51FC-D741-B882-5087A6D09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6327321" cy="31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60"/>
      </p:ext>
    </p:extLst>
  </p:cSld>
  <p:clrMapOvr>
    <a:masterClrMapping/>
  </p:clrMapOvr>
  <p:transition spd="slow" advTm="5256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B83E31-0A56-A347-8A47-BBC9783D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Оборачивание </a:t>
            </a:r>
            <a:r>
              <a:rPr lang="ru-RU" dirty="0"/>
              <a:t>пирога.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F2B1DD-3745-4448-97A4-D14A5BF10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454676" cy="4051437"/>
          </a:xfrm>
        </p:spPr>
        <p:txBody>
          <a:bodyPr/>
          <a:lstStyle/>
          <a:p>
            <a:r>
              <a:rPr lang="ru-RU" dirty="0"/>
              <a:t>Этой лентой </a:t>
            </a:r>
            <a:r>
              <a:rPr lang="ru-RU" dirty="0" smtClean="0"/>
              <a:t>оборачиваем </a:t>
            </a:r>
            <a:r>
              <a:rPr lang="ru-RU" dirty="0"/>
              <a:t>края пирога начиная с середины.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780DD27-4E52-194A-A3B9-55D7EC6A1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6470197" cy="36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3127"/>
      </p:ext>
    </p:extLst>
  </p:cSld>
  <p:clrMapOvr>
    <a:masterClrMapping/>
  </p:clrMapOvr>
  <p:transition spd="slow" advTm="5012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B3CD7-6D8B-5642-BD54-DA733EAC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7 жгутиков на пирог.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4BDBB9-109A-104A-8543-56BB44FCB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2209800"/>
            <a:ext cx="2692675" cy="3648998"/>
          </a:xfrm>
        </p:spPr>
        <p:txBody>
          <a:bodyPr/>
          <a:lstStyle/>
          <a:p>
            <a:r>
              <a:rPr lang="ru-RU" dirty="0"/>
              <a:t>Из 2-го кусочка делаем 7 </a:t>
            </a:r>
            <a:r>
              <a:rPr lang="ru-RU" dirty="0" smtClean="0"/>
              <a:t>жгутиков, </a:t>
            </a:r>
            <a:r>
              <a:rPr lang="ru-RU" dirty="0"/>
              <a:t>укладывая их </a:t>
            </a:r>
            <a:r>
              <a:rPr lang="ru-RU" dirty="0" smtClean="0"/>
              <a:t>решеткой </a:t>
            </a:r>
            <a:r>
              <a:rPr lang="ru-RU" dirty="0"/>
              <a:t>4 на 3.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D8F4439-18BC-B547-87A7-D2BF4C28F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3857625" cy="359719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E569E26-2669-2A4C-BFBD-F8C500046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3673928" cy="35971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6494DA3-D472-E34C-BAD8-F618F9E06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128017"/>
            <a:ext cx="3476624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5262"/>
      </p:ext>
    </p:extLst>
  </p:cSld>
  <p:clrMapOvr>
    <a:masterClrMapping/>
  </p:clrMapOvr>
  <p:transition spd="slow" advTm="4995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0EF457-5E5F-D945-9A45-BAC27CC1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Что-бы не сохло.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78A28-F042-9242-B9F4-65D2F3C9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Что-бы у </a:t>
            </a:r>
            <a:r>
              <a:rPr lang="ru-RU" dirty="0" smtClean="0"/>
              <a:t>нас </a:t>
            </a:r>
            <a:r>
              <a:rPr lang="ru-RU" dirty="0"/>
              <a:t>тесто не сохло накрывайте его </a:t>
            </a:r>
            <a:r>
              <a:rPr lang="ru-RU" dirty="0" smtClean="0"/>
              <a:t>пищевой </a:t>
            </a:r>
            <a:r>
              <a:rPr lang="ru-RU" dirty="0"/>
              <a:t>плёнкой. </a:t>
            </a:r>
          </a:p>
        </p:txBody>
      </p:sp>
    </p:spTree>
    <p:extLst>
      <p:ext uri="{BB962C8B-B14F-4D97-AF65-F5344CB8AC3E}">
        <p14:creationId xmlns:p14="http://schemas.microsoft.com/office/powerpoint/2010/main" val="2919647485"/>
      </p:ext>
    </p:extLst>
  </p:cSld>
  <p:clrMapOvr>
    <a:masterClrMapping/>
  </p:clrMapOvr>
  <p:transition spd="slow" advTm="4874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40C137-EB75-FA40-99F0-B663E388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Украшение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BF168F-FE44-4044-BC99-9ACF54AD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4750076" cy="4051437"/>
          </a:xfrm>
        </p:spPr>
        <p:txBody>
          <a:bodyPr/>
          <a:lstStyle/>
          <a:p>
            <a:r>
              <a:rPr lang="ru-RU" dirty="0"/>
              <a:t>3 кусочек у нас идёт на украшения. </a:t>
            </a:r>
          </a:p>
          <a:p>
            <a:r>
              <a:rPr lang="ru-RU" dirty="0" smtClean="0"/>
              <a:t>Раскатываем </a:t>
            </a:r>
            <a:r>
              <a:rPr lang="ru-RU" dirty="0"/>
              <a:t>его. </a:t>
            </a:r>
          </a:p>
          <a:p>
            <a:r>
              <a:rPr lang="ru-RU" dirty="0"/>
              <a:t>И любой рюмкой делаем кружки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B09A257-912F-7741-A85C-BDEF9925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14600"/>
            <a:ext cx="3505200" cy="293793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EABFCA2-2547-0B40-97EE-6ABFB0783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4800"/>
            <a:ext cx="3126239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5135"/>
      </p:ext>
    </p:extLst>
  </p:cSld>
  <p:clrMapOvr>
    <a:masterClrMapping/>
  </p:clrMapOvr>
  <p:transition spd="slow" advTm="4982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C91686-7F05-EF48-ABF6-7D96A2D9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Украшения (розочки)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454A9-BB41-0A4D-878C-CF0ED673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302276" cy="4051437"/>
          </a:xfrm>
        </p:spPr>
        <p:txBody>
          <a:bodyPr/>
          <a:lstStyle/>
          <a:p>
            <a:r>
              <a:rPr lang="ru-RU" dirty="0"/>
              <a:t>Из кружков делаем розочки (</a:t>
            </a:r>
            <a:r>
              <a:rPr lang="ru-RU" dirty="0" smtClean="0"/>
              <a:t>закручиваем </a:t>
            </a:r>
            <a:r>
              <a:rPr lang="ru-RU" dirty="0"/>
              <a:t>их в трубочку и </a:t>
            </a:r>
            <a:r>
              <a:rPr lang="ru-RU" dirty="0" smtClean="0"/>
              <a:t>отрезаем </a:t>
            </a:r>
            <a:r>
              <a:rPr lang="ru-RU" dirty="0"/>
              <a:t>лишнее.) </a:t>
            </a:r>
          </a:p>
          <a:p>
            <a:r>
              <a:rPr lang="ru-RU" dirty="0"/>
              <a:t>Когда надо будет ставить </a:t>
            </a:r>
            <a:r>
              <a:rPr lang="ru-RU" dirty="0" smtClean="0"/>
              <a:t>розочки, </a:t>
            </a:r>
            <a:r>
              <a:rPr lang="ru-RU" dirty="0"/>
              <a:t>те места надо смачивать водой (</a:t>
            </a:r>
            <a:r>
              <a:rPr lang="ru-RU" dirty="0" smtClean="0"/>
              <a:t>чуть-чуть</a:t>
            </a:r>
            <a:r>
              <a:rPr lang="ru-RU" dirty="0"/>
              <a:t>).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923ED32-C7E2-0B4A-811D-3DEC14176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5663975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0249"/>
      </p:ext>
    </p:extLst>
  </p:cSld>
  <p:clrMapOvr>
    <a:masterClrMapping/>
  </p:clrMapOvr>
  <p:transition spd="slow" advTm="4919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189C65-7182-E24E-8563-0A813DDA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Листики (украшения)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03D5BD-D3B4-8649-AC83-437B9F19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759475" cy="4051437"/>
          </a:xfrm>
        </p:spPr>
        <p:txBody>
          <a:bodyPr/>
          <a:lstStyle/>
          <a:p>
            <a:r>
              <a:rPr lang="ru-RU" dirty="0"/>
              <a:t>По желанию можно сделать листики.</a:t>
            </a:r>
          </a:p>
          <a:p>
            <a:r>
              <a:rPr lang="ru-RU" dirty="0"/>
              <a:t>Вырезаем из кружка овал и делаем очертания ножом.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DD12552-CE02-4442-80E6-2896E4BD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5868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3599"/>
      </p:ext>
    </p:extLst>
  </p:cSld>
  <p:clrMapOvr>
    <a:masterClrMapping/>
  </p:clrMapOvr>
  <p:transition spd="slow" advTm="5257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1D9DFA-F1C9-0440-B7C1-86E3D0BE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Молоко смешаем с водой и доведем до теплого состояния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363A9-A5AD-FE43-923A-9D67CC15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FAF8DAE-8A95-5A48-BD97-4CE3E6EB1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60" y="2057400"/>
            <a:ext cx="748854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2714"/>
      </p:ext>
    </p:extLst>
  </p:cSld>
  <p:clrMapOvr>
    <a:masterClrMapping/>
  </p:clrMapOvr>
  <p:transition spd="slow" advTm="4858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64302-E5E1-0D46-AD5A-DC19ACD4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Смазываем </a:t>
            </a:r>
            <a:r>
              <a:rPr lang="ru-RU" dirty="0"/>
              <a:t>яйцом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7707ED-1DD3-9949-AB3B-B65A1976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149876" cy="4051437"/>
          </a:xfrm>
        </p:spPr>
        <p:txBody>
          <a:bodyPr/>
          <a:lstStyle/>
          <a:p>
            <a:r>
              <a:rPr lang="ru-RU" dirty="0"/>
              <a:t>Перед тем как ставить пирог в </a:t>
            </a:r>
            <a:r>
              <a:rPr lang="ru-RU" dirty="0" smtClean="0"/>
              <a:t>духовку, </a:t>
            </a:r>
            <a:r>
              <a:rPr lang="ru-RU" dirty="0"/>
              <a:t>надо его обмазать второй половиной </a:t>
            </a:r>
            <a:r>
              <a:rPr lang="ru-RU" dirty="0" smtClean="0"/>
              <a:t>яйца, </a:t>
            </a:r>
            <a:r>
              <a:rPr lang="ru-RU" dirty="0"/>
              <a:t>которую мы оставляли.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D316BE3-7E16-E345-A5A0-F083F8549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3704543" cy="337268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8585E1E-F7AA-2942-A69B-407AF74E4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8" y="2590800"/>
            <a:ext cx="3704544" cy="33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46236"/>
      </p:ext>
    </p:extLst>
  </p:cSld>
  <p:clrMapOvr>
    <a:masterClrMapping/>
  </p:clrMapOvr>
  <p:transition spd="slow" advTm="5607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74026-DBA2-234C-8DA7-0B2FB5A2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Пирог в духовку.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BB25EC-6C81-894A-B1C4-4C19F9BEF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Теперь ставим пирог в духовку на 180 градусов цельсия. </a:t>
            </a:r>
          </a:p>
          <a:p>
            <a:r>
              <a:rPr lang="ru-RU"/>
              <a:t>Это примерно 25 минут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08283"/>
      </p:ext>
    </p:extLst>
  </p:cSld>
  <p:clrMapOvr>
    <a:masterClrMapping/>
  </p:clrMapOvr>
  <p:transition spd="slow" advTm="5417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E34C05-0AE7-EA46-940E-6444C1A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Пирог готов!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8AC240-6063-884D-A1B4-EA3F116C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835676" cy="4051437"/>
          </a:xfrm>
        </p:spPr>
        <p:txBody>
          <a:bodyPr/>
          <a:lstStyle/>
          <a:p>
            <a:r>
              <a:rPr lang="ru-RU" dirty="0"/>
              <a:t>Вот такой пирог у нас получился!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9EC9D47-0F60-B846-810C-164EE3918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6276295" cy="41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6153"/>
      </p:ext>
    </p:extLst>
  </p:cSld>
  <p:clrMapOvr>
    <a:masterClrMapping/>
  </p:clrMapOvr>
  <p:transition spd="slow" advTm="7134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09FB8-F295-DB42-8092-4E0FF086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Сахар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2877D5-DABC-E343-B43A-7F76265A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4292876" cy="4051437"/>
          </a:xfrm>
        </p:spPr>
        <p:txBody>
          <a:bodyPr/>
          <a:lstStyle/>
          <a:p>
            <a:r>
              <a:rPr lang="ru-RU" dirty="0"/>
              <a:t>В массу из воды и молока добавляем 1 чайную ложку сахара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71AA853-8AFD-214B-8030-7907B7B18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56745"/>
            <a:ext cx="5769176" cy="37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1209"/>
      </p:ext>
    </p:extLst>
  </p:cSld>
  <p:clrMapOvr>
    <a:masterClrMapping/>
  </p:clrMapOvr>
  <p:transition spd="slow" advTm="5154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3A38D-B275-674A-9055-AF780603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Дрожжи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163C6B-2029-D643-B5EE-94968FB9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4140476" cy="4051437"/>
          </a:xfrm>
        </p:spPr>
        <p:txBody>
          <a:bodyPr/>
          <a:lstStyle/>
          <a:p>
            <a:r>
              <a:rPr lang="ru-RU" dirty="0"/>
              <a:t>Добавляем дрожжи желательно сухие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94024E0-67FD-1744-9D0B-2973F0CD7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5357813" cy="37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509"/>
      </p:ext>
    </p:extLst>
  </p:cSld>
  <p:clrMapOvr>
    <a:masterClrMapping/>
  </p:clrMapOvr>
  <p:transition spd="slow" advTm="4992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7272BA-D3B3-694D-BC41-47785144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Перемешивание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EB4F18-0848-624E-B132-04384E4ED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4978676" cy="4051437"/>
          </a:xfrm>
        </p:spPr>
        <p:txBody>
          <a:bodyPr/>
          <a:lstStyle/>
          <a:p>
            <a:r>
              <a:rPr lang="ru-RU" dirty="0"/>
              <a:t>Перемешиваем </a:t>
            </a:r>
            <a:r>
              <a:rPr lang="ru-RU" dirty="0" smtClean="0"/>
              <a:t>массу, </a:t>
            </a:r>
            <a:r>
              <a:rPr lang="ru-RU" dirty="0"/>
              <a:t>которая у нас появилась. </a:t>
            </a:r>
          </a:p>
          <a:p>
            <a:r>
              <a:rPr lang="ru-RU" dirty="0"/>
              <a:t>И оставляем на 15 минут. </a:t>
            </a:r>
          </a:p>
          <a:p>
            <a:pPr marL="0" indent="0">
              <a:buNone/>
            </a:pPr>
            <a:r>
              <a:rPr lang="ru-RU" dirty="0"/>
              <a:t> Если появилась вот такая </a:t>
            </a:r>
            <a:r>
              <a:rPr lang="ru-RU" dirty="0" smtClean="0"/>
              <a:t>шапочка </a:t>
            </a:r>
            <a:r>
              <a:rPr lang="ru-RU" dirty="0"/>
              <a:t>значит </a:t>
            </a:r>
            <a:r>
              <a:rPr lang="ru-RU" dirty="0" smtClean="0"/>
              <a:t>, что </a:t>
            </a:r>
            <a:r>
              <a:rPr lang="ru-RU" dirty="0"/>
              <a:t>процесс приготовления у нас пойдёт быстрее. 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C2F55F1-B6A8-3449-A434-1F29707D3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4551591" cy="32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4670"/>
      </p:ext>
    </p:extLst>
  </p:cSld>
  <p:clrMapOvr>
    <a:masterClrMapping/>
  </p:clrMapOvr>
  <p:transition spd="slow" advTm="544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93B6E0-3DC2-6640-B7C1-00ECB8A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Просеивание </a:t>
            </a:r>
            <a:r>
              <a:rPr lang="ru-RU" dirty="0"/>
              <a:t>муки.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61B647-F563-5843-824C-EC5F3494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Теперь </a:t>
            </a:r>
            <a:r>
              <a:rPr lang="ru-RU" dirty="0" smtClean="0"/>
              <a:t>просеиваем </a:t>
            </a:r>
            <a:r>
              <a:rPr lang="ru-RU" dirty="0"/>
              <a:t>всю по рецепту муку. </a:t>
            </a:r>
          </a:p>
        </p:txBody>
      </p:sp>
    </p:spTree>
    <p:extLst>
      <p:ext uri="{BB962C8B-B14F-4D97-AF65-F5344CB8AC3E}">
        <p14:creationId xmlns:p14="http://schemas.microsoft.com/office/powerpoint/2010/main" val="556618022"/>
      </p:ext>
    </p:extLst>
  </p:cSld>
  <p:clrMapOvr>
    <a:masterClrMapping/>
  </p:clrMapOvr>
  <p:transition spd="slow" advTm="4967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55BF7-E35F-FE4D-9D2F-BF6067FF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Мука, соль, сахар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7D3BA5-7686-8644-96E4-5DFF814D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2845076" cy="4051437"/>
          </a:xfrm>
        </p:spPr>
        <p:txBody>
          <a:bodyPr/>
          <a:lstStyle/>
          <a:p>
            <a:r>
              <a:rPr lang="ru-RU" dirty="0"/>
              <a:t>Теперь </a:t>
            </a:r>
            <a:r>
              <a:rPr lang="ru-RU" dirty="0" smtClean="0"/>
              <a:t>перемешиваю муку, добавляю </a:t>
            </a:r>
            <a:r>
              <a:rPr lang="ru-RU" dirty="0"/>
              <a:t>сахар и соль.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EA4ACDC-C41E-114D-9A57-031D9EAEB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9400"/>
            <a:ext cx="3276600" cy="333866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31E8D33-1C7C-F34C-8C90-5EE43AD1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19400"/>
            <a:ext cx="3810000" cy="33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1171"/>
      </p:ext>
    </p:extLst>
  </p:cSld>
  <p:clrMapOvr>
    <a:masterClrMapping/>
  </p:clrMapOvr>
  <p:transition spd="slow" advTm="2543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153FC-CE35-9542-8EC7-757BCF02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Ванильный сахар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520ABA-F2CD-914F-BB91-CB6DC6C3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5" y="1807361"/>
            <a:ext cx="3683276" cy="4051437"/>
          </a:xfrm>
        </p:spPr>
        <p:txBody>
          <a:bodyPr/>
          <a:lstStyle/>
          <a:p>
            <a:r>
              <a:rPr lang="ru-RU" dirty="0"/>
              <a:t>Теперь надо </a:t>
            </a:r>
            <a:r>
              <a:rPr lang="ru-RU" dirty="0" smtClean="0"/>
              <a:t>добавить </a:t>
            </a:r>
            <a:r>
              <a:rPr lang="ru-RU" dirty="0"/>
              <a:t>ванильный сахар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810E0F4-0D75-C84E-9B54-994E67CC1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5582331" cy="37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6091"/>
      </p:ext>
    </p:extLst>
  </p:cSld>
  <p:clrMapOvr>
    <a:masterClrMapping/>
  </p:clrMapOvr>
  <p:transition spd="slow" advTm="5514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52</TotalTime>
  <Words>517</Words>
  <Application>Microsoft Office PowerPoint</Application>
  <PresentationFormat>Широкоэкранный</PresentationFormat>
  <Paragraphs>86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Courier New</vt:lpstr>
      <vt:lpstr>Trebuchet MS</vt:lpstr>
      <vt:lpstr>Verdana</vt:lpstr>
      <vt:lpstr>Wingdings 2</vt:lpstr>
      <vt:lpstr>Spring</vt:lpstr>
      <vt:lpstr>Пирог с вареньем</vt:lpstr>
      <vt:lpstr>Ингридиенты </vt:lpstr>
      <vt:lpstr>Молоко смешаем с водой и доведем до теплого состояния</vt:lpstr>
      <vt:lpstr>Сахар </vt:lpstr>
      <vt:lpstr>Дрожжи </vt:lpstr>
      <vt:lpstr>Перемешивание </vt:lpstr>
      <vt:lpstr>Просеивание муки. </vt:lpstr>
      <vt:lpstr>Мука, соль, сахар</vt:lpstr>
      <vt:lpstr>Ванильный сахар</vt:lpstr>
      <vt:lpstr>Дрожжевой раствор</vt:lpstr>
      <vt:lpstr>Яйцо </vt:lpstr>
      <vt:lpstr>Подсолнечное масло </vt:lpstr>
      <vt:lpstr>Перемешивание </vt:lpstr>
      <vt:lpstr>Нужно ещё хорошенько перемешать. </vt:lpstr>
      <vt:lpstr>Оставляем на 1 час. </vt:lpstr>
      <vt:lpstr>Обминаем тесто</vt:lpstr>
      <vt:lpstr>Деление</vt:lpstr>
      <vt:lpstr>Покрытие. </vt:lpstr>
      <vt:lpstr>Раскатывание 1-го кусочка. </vt:lpstr>
      <vt:lpstr>Перекладывание </vt:lpstr>
      <vt:lpstr>Смазываем вареньем</vt:lpstr>
      <vt:lpstr>Жгут из теста. </vt:lpstr>
      <vt:lpstr>Раскатывание жгута из теста. </vt:lpstr>
      <vt:lpstr>Оборачивание пирога. </vt:lpstr>
      <vt:lpstr>7 жгутиков на пирог. </vt:lpstr>
      <vt:lpstr>Что-бы не сохло. </vt:lpstr>
      <vt:lpstr>Украшение </vt:lpstr>
      <vt:lpstr>Украшения (розочки) </vt:lpstr>
      <vt:lpstr>Листики (украшения) </vt:lpstr>
      <vt:lpstr>Смазываем яйцом</vt:lpstr>
      <vt:lpstr>Пирог в духовку. </vt:lpstr>
      <vt:lpstr>Пирог готов!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Пирог с вареньем</dc:title>
  <dc:creator>Неизвестный пользователь</dc:creator>
  <cp:lastModifiedBy>Пользователь Windows</cp:lastModifiedBy>
  <cp:revision>21</cp:revision>
  <dcterms:created xsi:type="dcterms:W3CDTF">2020-11-07T15:46:19Z</dcterms:created>
  <dcterms:modified xsi:type="dcterms:W3CDTF">2020-11-12T06:14:53Z</dcterms:modified>
</cp:coreProperties>
</file>