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E2FC"/>
    <a:srgbClr val="76DBF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84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2CB7D-14D6-4943-8D49-BAD1A9184BA1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30781-57C3-40B8-928A-DCB7DA17E9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818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30781-57C3-40B8-928A-DCB7DA17E93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6418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F333-12A9-48E5-9ED8-2719CBE57BB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0CC-AE0A-4432-A535-D7DD0E5C620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9199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F333-12A9-48E5-9ED8-2719CBE57BB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0CC-AE0A-4432-A535-D7DD0E5C6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615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F333-12A9-48E5-9ED8-2719CBE57BB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0CC-AE0A-4432-A535-D7DD0E5C6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9791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F333-12A9-48E5-9ED8-2719CBE57BB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0CC-AE0A-4432-A535-D7DD0E5C62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966981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F333-12A9-48E5-9ED8-2719CBE57BB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0CC-AE0A-4432-A535-D7DD0E5C6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8740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F333-12A9-48E5-9ED8-2719CBE57BB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0CC-AE0A-4432-A535-D7DD0E5C62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92610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F333-12A9-48E5-9ED8-2719CBE57BB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0CC-AE0A-4432-A535-D7DD0E5C6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9372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F333-12A9-48E5-9ED8-2719CBE57BB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0CC-AE0A-4432-A535-D7DD0E5C6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3881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F333-12A9-48E5-9ED8-2719CBE57BB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0CC-AE0A-4432-A535-D7DD0E5C6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868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F333-12A9-48E5-9ED8-2719CBE57BB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0CC-AE0A-4432-A535-D7DD0E5C6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184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F333-12A9-48E5-9ED8-2719CBE57BB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0CC-AE0A-4432-A535-D7DD0E5C6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808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F333-12A9-48E5-9ED8-2719CBE57BB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0CC-AE0A-4432-A535-D7DD0E5C6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771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F333-12A9-48E5-9ED8-2719CBE57BB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0CC-AE0A-4432-A535-D7DD0E5C6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411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F333-12A9-48E5-9ED8-2719CBE57BB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0CC-AE0A-4432-A535-D7DD0E5C6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692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F333-12A9-48E5-9ED8-2719CBE57BB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0CC-AE0A-4432-A535-D7DD0E5C6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601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F333-12A9-48E5-9ED8-2719CBE57BB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0CC-AE0A-4432-A535-D7DD0E5C6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473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F333-12A9-48E5-9ED8-2719CBE57BB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C0CC-AE0A-4432-A535-D7DD0E5C6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145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F0DF333-12A9-48E5-9ED8-2719CBE57BB9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72AC0CC-AE0A-4432-A535-D7DD0E5C62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481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298" y="424844"/>
            <a:ext cx="4430782" cy="6433156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Защити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себя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РОДНЫХ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СДЕЛАЙ ПРИВИВКУ!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40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718146"/>
            <a:ext cx="2852928" cy="1015174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нужно знать о гриппе?</a:t>
            </a: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Грипп- это острое инфекционное заболевание дыхательных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путей,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вызываемое вирусом гриппа.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018586" y="3982275"/>
            <a:ext cx="3896750" cy="21955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Вакцина может вызывать грипп?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вакцинации любой вакциной заболеть гриппом нельзя. Так как в процессе производства вакцинные вирусы лишаются свойства вызывать заболевание, однако сохраняют способность формировать защиту. При вакцинации живой вакциной риск заражения вакцинным вирусом окружающих крайне низкий. В случае вакцинации инактивированными вакцинами против гриппа риск заражения окружающих вакцинным вирусом отсутствует.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3503290" y="1856935"/>
            <a:ext cx="3328918" cy="1603718"/>
          </a:xfrm>
        </p:spPr>
        <p:txBody>
          <a:bodyPr/>
          <a:lstStyle/>
          <a:p>
            <a:endParaRPr lang="ru-RU" sz="14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кого грипп наиболее опасен</a:t>
            </a:r>
            <a:r>
              <a:rPr lang="ru-RU" sz="1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Наибольшую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угрозу грипп и его осложнения представляют для маленьких детей, пожилых лиц, а также для людей, страдающих хроническими болезнями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8046720" y="173736"/>
            <a:ext cx="3938954" cy="313498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Нужно ли как-нибудь готовиться к вакцинации против гриппа</a:t>
            </a:r>
            <a:r>
              <a:rPr lang="ru-RU" sz="5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Большинству людей специальной подготовки к вакцинации против гриппа не требуется. Отдельным пациентам (например, с аллергическими заболеваниями) врач может назначить медикаментозную подготовку. У больных хроническими заболеваниями вакцинация проводится на фоне приема обычной терапии.</a:t>
            </a:r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защититься от гриппа?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Правильно питайтесь;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Мойте руки с мылом;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трогайте лицо немытыми руками;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Соблюдайте режим сна и отдыха;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Ведите здоровый образ жизни.</a:t>
            </a:r>
          </a:p>
          <a:p>
            <a:pPr marL="0" indent="0">
              <a:buNone/>
            </a:pPr>
            <a:endParaRPr lang="ru-RU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27076" y="196947"/>
            <a:ext cx="1898377" cy="106783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1730326"/>
            <a:ext cx="3221502" cy="3137096"/>
          </a:xfrm>
          <a:prstGeom prst="rect">
            <a:avLst/>
          </a:prstGeom>
        </p:spPr>
      </p:pic>
      <p:pic>
        <p:nvPicPr>
          <p:cNvPr id="1026" name="Picture 2" descr="ГРИПП и ОРВИ: как облегчить течение заболеваний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2006" y="3425482"/>
            <a:ext cx="3432517" cy="343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Текст 4"/>
          <p:cNvSpPr txBox="1">
            <a:spLocks/>
          </p:cNvSpPr>
          <p:nvPr/>
        </p:nvSpPr>
        <p:spPr>
          <a:xfrm>
            <a:off x="234896" y="225083"/>
            <a:ext cx="7727417" cy="39389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ФГБОУ ВО Тверской ГМУ Минздрава России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4919008"/>
            <a:ext cx="378420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Узнай больше о вакцинации на сайте 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https://www.privivka.ru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Берегите себя и будьте здоровы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Печерских Анастасия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Группа 105 педиатрический факультет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070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123</TotalTime>
  <Words>204</Words>
  <Application>Microsoft Office PowerPoint</Application>
  <PresentationFormat>Произвольный</PresentationFormat>
  <Paragraphs>23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Сектор</vt:lpstr>
      <vt:lpstr>Защити себя и РОДНЫХ   СДЕЛАЙ ПРИВИВКУ! 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qwerty</cp:lastModifiedBy>
  <cp:revision>19</cp:revision>
  <dcterms:created xsi:type="dcterms:W3CDTF">2020-11-09T12:51:19Z</dcterms:created>
  <dcterms:modified xsi:type="dcterms:W3CDTF">2020-11-09T16:53:05Z</dcterms:modified>
</cp:coreProperties>
</file>