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45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83B7-537C-4F72-B018-7D8F90120CB9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8666D-2682-40CF-BD82-0F9DE7DAE1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83B7-537C-4F72-B018-7D8F90120CB9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8666D-2682-40CF-BD82-0F9DE7DAE1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83B7-537C-4F72-B018-7D8F90120CB9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8666D-2682-40CF-BD82-0F9DE7DAE1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83B7-537C-4F72-B018-7D8F90120CB9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8666D-2682-40CF-BD82-0F9DE7DAE1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83B7-537C-4F72-B018-7D8F90120CB9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8666D-2682-40CF-BD82-0F9DE7DAE1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83B7-537C-4F72-B018-7D8F90120CB9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8666D-2682-40CF-BD82-0F9DE7DAE1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83B7-537C-4F72-B018-7D8F90120CB9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8666D-2682-40CF-BD82-0F9DE7DAE1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83B7-537C-4F72-B018-7D8F90120CB9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8666D-2682-40CF-BD82-0F9DE7DAE1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83B7-537C-4F72-B018-7D8F90120CB9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8666D-2682-40CF-BD82-0F9DE7DAE1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83B7-537C-4F72-B018-7D8F90120CB9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8666D-2682-40CF-BD82-0F9DE7DAE1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83B7-537C-4F72-B018-7D8F90120CB9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8666D-2682-40CF-BD82-0F9DE7DAE1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E83B7-537C-4F72-B018-7D8F90120CB9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8666D-2682-40CF-BD82-0F9DE7DAE1D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Готовим с мамой, готовим </a:t>
            </a:r>
            <a:r>
              <a:rPr lang="ru-RU" dirty="0" smtClean="0"/>
              <a:t>сами</a:t>
            </a:r>
            <a:br>
              <a:rPr lang="ru-RU" dirty="0" smtClean="0"/>
            </a:br>
            <a:r>
              <a:rPr lang="ru-RU" dirty="0" smtClean="0"/>
              <a:t>«Сосиски в тесте»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06.11.2020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Создано учеником 4 А класса Ильиным Арсением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266" name="Picture 2" descr="https://img4.goodfon.ru/original/3000x2025/1/d5/vypechka-sosiska-v-teste-mak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88640"/>
            <a:ext cx="3157684" cy="2131437"/>
          </a:xfrm>
          <a:prstGeom prst="rect">
            <a:avLst/>
          </a:prstGeom>
          <a:noFill/>
        </p:spPr>
      </p:pic>
      <p:pic>
        <p:nvPicPr>
          <p:cNvPr id="11268" name="Picture 4" descr="https://mircooking.ru/wp-content/uploads/2020/01/3a3702b5b9f2d2940672337e7ed67986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013176"/>
            <a:ext cx="2268252" cy="151216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2996952"/>
            <a:ext cx="5328592" cy="1470025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Спасибо за внимание!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:)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492896"/>
            <a:ext cx="4320480" cy="547260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>
              <a:cs typeface="Arial" pitchFamily="34" charset="0"/>
            </a:endParaRPr>
          </a:p>
          <a:p>
            <a:endParaRPr lang="ru-RU" dirty="0" smtClean="0">
              <a:cs typeface="Arial" pitchFamily="34" charset="0"/>
            </a:endParaRPr>
          </a:p>
          <a:p>
            <a:endParaRPr lang="ru-RU" dirty="0" smtClean="0">
              <a:cs typeface="Arial" pitchFamily="34" charset="0"/>
            </a:endParaRPr>
          </a:p>
          <a:p>
            <a:endParaRPr lang="ru-RU" dirty="0" smtClean="0"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3600400" cy="1470025"/>
          </a:xfrm>
        </p:spPr>
        <p:txBody>
          <a:bodyPr/>
          <a:lstStyle/>
          <a:p>
            <a:r>
              <a:rPr lang="ru-RU" dirty="0" smtClean="0"/>
              <a:t>Что нам нужно?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132856"/>
            <a:ext cx="4176464" cy="338437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Нам понадобится: яйцо, тесто, сосиски, мука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smtClean="0">
                <a:cs typeface="Arial" pitchFamily="34" charset="0"/>
              </a:rPr>
              <a:t>и скалка.</a:t>
            </a:r>
          </a:p>
          <a:p>
            <a:endParaRPr lang="ru-RU" dirty="0" smtClean="0">
              <a:cs typeface="Arial" pitchFamily="34" charset="0"/>
            </a:endParaRPr>
          </a:p>
          <a:p>
            <a:r>
              <a:rPr lang="ru-RU" dirty="0" smtClean="0">
                <a:cs typeface="Arial" pitchFamily="34" charset="0"/>
              </a:rPr>
              <a:t> Вот что нужно</a:t>
            </a:r>
          </a:p>
          <a:p>
            <a:r>
              <a:rPr lang="ru-RU" dirty="0" smtClean="0">
                <a:cs typeface="Arial" pitchFamily="34" charset="0"/>
              </a:rPr>
              <a:t> для хороших</a:t>
            </a:r>
          </a:p>
          <a:p>
            <a:r>
              <a:rPr lang="ru-RU" dirty="0" smtClean="0">
                <a:cs typeface="Arial" pitchFamily="34" charset="0"/>
              </a:rPr>
              <a:t> сосисок в тесте.</a:t>
            </a:r>
            <a:endParaRPr lang="ru-RU" dirty="0" smtClean="0"/>
          </a:p>
        </p:txBody>
      </p:sp>
      <p:pic>
        <p:nvPicPr>
          <p:cNvPr id="7" name="Рисунок 6" descr="IMG-20201105-WA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60648"/>
            <a:ext cx="4048422" cy="613792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3600400" cy="1470025"/>
          </a:xfrm>
        </p:spPr>
        <p:txBody>
          <a:bodyPr/>
          <a:lstStyle/>
          <a:p>
            <a:r>
              <a:rPr lang="ru-RU" dirty="0" smtClean="0"/>
              <a:t>Раскатываем тесто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132856"/>
            <a:ext cx="4176464" cy="338437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Нам понадобится мука,</a:t>
            </a:r>
          </a:p>
          <a:p>
            <a:r>
              <a:rPr lang="ru-RU" dirty="0" smtClean="0"/>
              <a:t> необходимо припорошить тесто мукой. </a:t>
            </a:r>
          </a:p>
          <a:p>
            <a:r>
              <a:rPr lang="ru-RU" dirty="0" smtClean="0"/>
              <a:t>Скалкой раскатать тесто.</a:t>
            </a:r>
            <a:endParaRPr lang="ru-RU" dirty="0" smtClean="0">
              <a:cs typeface="Arial" pitchFamily="34" charset="0"/>
            </a:endParaRPr>
          </a:p>
          <a:p>
            <a:endParaRPr lang="ru-RU" dirty="0" smtClean="0">
              <a:cs typeface="Arial" pitchFamily="34" charset="0"/>
            </a:endParaRPr>
          </a:p>
          <a:p>
            <a:r>
              <a:rPr lang="ru-RU" dirty="0" smtClean="0">
                <a:cs typeface="Arial" pitchFamily="34" charset="0"/>
              </a:rPr>
              <a:t> Важно!!!</a:t>
            </a:r>
            <a:endParaRPr lang="ru-RU" dirty="0">
              <a:cs typeface="Arial" pitchFamily="34" charset="0"/>
            </a:endParaRPr>
          </a:p>
          <a:p>
            <a:r>
              <a:rPr lang="ru-RU" dirty="0" smtClean="0">
                <a:cs typeface="Arial" pitchFamily="34" charset="0"/>
              </a:rPr>
              <a:t>Тесто раскатываем</a:t>
            </a:r>
          </a:p>
          <a:p>
            <a:r>
              <a:rPr lang="ru-RU" dirty="0" smtClean="0">
                <a:cs typeface="Arial" pitchFamily="34" charset="0"/>
              </a:rPr>
              <a:t> в одном направление.</a:t>
            </a:r>
          </a:p>
        </p:txBody>
      </p:sp>
      <p:pic>
        <p:nvPicPr>
          <p:cNvPr id="6" name="Рисунок 5" descr="IMG-20201105-WA0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32656"/>
            <a:ext cx="3795886" cy="592189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3600400" cy="1470025"/>
          </a:xfrm>
        </p:spPr>
        <p:txBody>
          <a:bodyPr>
            <a:noAutofit/>
          </a:bodyPr>
          <a:lstStyle/>
          <a:p>
            <a:r>
              <a:rPr lang="ru-RU" dirty="0" smtClean="0"/>
              <a:t>Разрезаем </a:t>
            </a:r>
            <a:br>
              <a:rPr lang="ru-RU" dirty="0" smtClean="0"/>
            </a:br>
            <a:r>
              <a:rPr lang="ru-RU" dirty="0" smtClean="0"/>
              <a:t>тесто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132856"/>
            <a:ext cx="4176464" cy="3384376"/>
          </a:xfrm>
        </p:spPr>
        <p:txBody>
          <a:bodyPr>
            <a:normAutofit/>
          </a:bodyPr>
          <a:lstStyle/>
          <a:p>
            <a:r>
              <a:rPr lang="ru-RU" dirty="0" smtClean="0"/>
              <a:t>Разрезаем тесто</a:t>
            </a:r>
          </a:p>
          <a:p>
            <a:r>
              <a:rPr lang="ru-RU" dirty="0" smtClean="0"/>
              <a:t> по количеству сосисок.</a:t>
            </a:r>
            <a:endParaRPr lang="ru-RU" dirty="0">
              <a:cs typeface="Arial" pitchFamily="34" charset="0"/>
            </a:endParaRPr>
          </a:p>
          <a:p>
            <a:endParaRPr lang="ru-RU" dirty="0" smtClean="0">
              <a:cs typeface="Arial" pitchFamily="34" charset="0"/>
            </a:endParaRPr>
          </a:p>
          <a:p>
            <a:r>
              <a:rPr lang="ru-RU" dirty="0" smtClean="0">
                <a:cs typeface="Arial" pitchFamily="34" charset="0"/>
              </a:rPr>
              <a:t>И подготавливаем полоски.</a:t>
            </a:r>
          </a:p>
        </p:txBody>
      </p:sp>
      <p:pic>
        <p:nvPicPr>
          <p:cNvPr id="5" name="Рисунок 4" descr="IMG-20201105-WA0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84444" y="620688"/>
            <a:ext cx="4438967" cy="566124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3600400" cy="1470025"/>
          </a:xfrm>
        </p:spPr>
        <p:txBody>
          <a:bodyPr>
            <a:noAutofit/>
          </a:bodyPr>
          <a:lstStyle/>
          <a:p>
            <a:r>
              <a:rPr lang="ru-RU" dirty="0" smtClean="0"/>
              <a:t>Закатываем сосиски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132856"/>
            <a:ext cx="4320480" cy="4248472"/>
          </a:xfrm>
        </p:spPr>
        <p:txBody>
          <a:bodyPr>
            <a:normAutofit/>
          </a:bodyPr>
          <a:lstStyle/>
          <a:p>
            <a:r>
              <a:rPr lang="ru-RU" dirty="0" smtClean="0"/>
              <a:t>Закатываем сосиски</a:t>
            </a:r>
          </a:p>
          <a:p>
            <a:r>
              <a:rPr lang="ru-RU" dirty="0" smtClean="0">
                <a:cs typeface="Arial" pitchFamily="34" charset="0"/>
              </a:rPr>
              <a:t>в тесто</a:t>
            </a:r>
            <a:endParaRPr lang="ru-RU" dirty="0">
              <a:cs typeface="Arial" pitchFamily="34" charset="0"/>
            </a:endParaRPr>
          </a:p>
          <a:p>
            <a:r>
              <a:rPr lang="ru-RU" dirty="0">
                <a:cs typeface="Arial" pitchFamily="34" charset="0"/>
              </a:rPr>
              <a:t>о</a:t>
            </a:r>
            <a:r>
              <a:rPr lang="ru-RU" dirty="0" smtClean="0">
                <a:cs typeface="Arial" pitchFamily="34" charset="0"/>
              </a:rPr>
              <a:t>чень аккуратно</a:t>
            </a:r>
          </a:p>
          <a:p>
            <a:r>
              <a:rPr lang="ru-RU" dirty="0" smtClean="0">
                <a:cs typeface="Arial" pitchFamily="34" charset="0"/>
              </a:rPr>
              <a:t> и ровно.</a:t>
            </a:r>
          </a:p>
          <a:p>
            <a:endParaRPr lang="ru-RU" dirty="0" smtClean="0">
              <a:cs typeface="Arial" pitchFamily="34" charset="0"/>
            </a:endParaRPr>
          </a:p>
          <a:p>
            <a:endParaRPr lang="ru-RU" dirty="0" smtClean="0">
              <a:cs typeface="Arial" pitchFamily="34" charset="0"/>
            </a:endParaRPr>
          </a:p>
        </p:txBody>
      </p:sp>
      <p:pic>
        <p:nvPicPr>
          <p:cNvPr id="7" name="Рисунок 6" descr="IMG-20201105-WA0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188640"/>
            <a:ext cx="2520280" cy="3020957"/>
          </a:xfrm>
          <a:prstGeom prst="rect">
            <a:avLst/>
          </a:prstGeom>
        </p:spPr>
      </p:pic>
      <p:pic>
        <p:nvPicPr>
          <p:cNvPr id="8" name="Рисунок 7" descr="IMG-20201105-WA0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636912"/>
            <a:ext cx="2520280" cy="336037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3600400" cy="1470025"/>
          </a:xfrm>
        </p:spPr>
        <p:txBody>
          <a:bodyPr>
            <a:noAutofit/>
          </a:bodyPr>
          <a:lstStyle/>
          <a:p>
            <a:r>
              <a:rPr lang="ru-RU" sz="4000" dirty="0" smtClean="0"/>
              <a:t>Готовим выпекать сосиски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132856"/>
            <a:ext cx="4320480" cy="4248472"/>
          </a:xfrm>
        </p:spPr>
        <p:txBody>
          <a:bodyPr>
            <a:normAutofit/>
          </a:bodyPr>
          <a:lstStyle/>
          <a:p>
            <a:r>
              <a:rPr lang="ru-RU" dirty="0" smtClean="0"/>
              <a:t>Взбиваем яйцо</a:t>
            </a:r>
          </a:p>
          <a:p>
            <a:r>
              <a:rPr lang="ru-RU" dirty="0" smtClean="0"/>
              <a:t> и обмазываем им тесто.</a:t>
            </a:r>
          </a:p>
          <a:p>
            <a:r>
              <a:rPr lang="ru-RU" dirty="0" smtClean="0">
                <a:cs typeface="Arial" pitchFamily="34" charset="0"/>
              </a:rPr>
              <a:t>Делаем проколы вилкой и оставляем </a:t>
            </a:r>
          </a:p>
          <a:p>
            <a:r>
              <a:rPr lang="ru-RU" dirty="0" smtClean="0">
                <a:cs typeface="Arial" pitchFamily="34" charset="0"/>
              </a:rPr>
              <a:t>«отдыхать» на 10-15 мин.</a:t>
            </a:r>
          </a:p>
          <a:p>
            <a:endParaRPr lang="ru-RU" dirty="0" smtClean="0">
              <a:cs typeface="Arial" pitchFamily="34" charset="0"/>
            </a:endParaRPr>
          </a:p>
          <a:p>
            <a:endParaRPr lang="ru-RU" dirty="0" smtClean="0">
              <a:cs typeface="Arial" pitchFamily="34" charset="0"/>
            </a:endParaRPr>
          </a:p>
        </p:txBody>
      </p:sp>
      <p:pic>
        <p:nvPicPr>
          <p:cNvPr id="6" name="Рисунок 5" descr="IMG-20201105-WA0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548680"/>
            <a:ext cx="4176464" cy="533474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3600400" cy="1470025"/>
          </a:xfrm>
        </p:spPr>
        <p:txBody>
          <a:bodyPr>
            <a:noAutofit/>
          </a:bodyPr>
          <a:lstStyle/>
          <a:p>
            <a:r>
              <a:rPr lang="ru-RU" sz="4000" dirty="0" smtClean="0"/>
              <a:t>Сосиски в печке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492896"/>
            <a:ext cx="4320480" cy="5472608"/>
          </a:xfrm>
        </p:spPr>
        <p:txBody>
          <a:bodyPr>
            <a:normAutofit/>
          </a:bodyPr>
          <a:lstStyle/>
          <a:p>
            <a:r>
              <a:rPr lang="ru-RU" dirty="0" smtClean="0"/>
              <a:t>В предварительно </a:t>
            </a:r>
          </a:p>
          <a:p>
            <a:r>
              <a:rPr lang="ru-RU" dirty="0" smtClean="0"/>
              <a:t>разогретую духовку отправляем сосиски </a:t>
            </a:r>
          </a:p>
          <a:p>
            <a:r>
              <a:rPr lang="ru-RU" dirty="0" smtClean="0"/>
              <a:t>на 15 мин. при 200 градусах.</a:t>
            </a:r>
          </a:p>
          <a:p>
            <a:endParaRPr lang="ru-RU" dirty="0">
              <a:cs typeface="Arial" pitchFamily="34" charset="0"/>
            </a:endParaRPr>
          </a:p>
          <a:p>
            <a:endParaRPr lang="ru-RU" dirty="0" smtClean="0">
              <a:cs typeface="Arial" pitchFamily="34" charset="0"/>
            </a:endParaRPr>
          </a:p>
          <a:p>
            <a:endParaRPr lang="ru-RU" dirty="0" smtClean="0">
              <a:cs typeface="Arial" pitchFamily="34" charset="0"/>
            </a:endParaRPr>
          </a:p>
          <a:p>
            <a:endParaRPr lang="ru-RU" dirty="0" smtClean="0">
              <a:cs typeface="Arial" pitchFamily="34" charset="0"/>
            </a:endParaRPr>
          </a:p>
        </p:txBody>
      </p:sp>
      <p:pic>
        <p:nvPicPr>
          <p:cNvPr id="5" name="Рисунок 4" descr="IMG-20201105-WA0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404664"/>
            <a:ext cx="4120430" cy="597666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3600400" cy="1470025"/>
          </a:xfrm>
        </p:spPr>
        <p:txBody>
          <a:bodyPr>
            <a:noAutofit/>
          </a:bodyPr>
          <a:lstStyle/>
          <a:p>
            <a:r>
              <a:rPr lang="ru-RU" sz="4000" dirty="0" smtClean="0"/>
              <a:t>Сосиски из печки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492896"/>
            <a:ext cx="4320480" cy="5472608"/>
          </a:xfrm>
        </p:spPr>
        <p:txBody>
          <a:bodyPr>
            <a:normAutofit/>
          </a:bodyPr>
          <a:lstStyle/>
          <a:p>
            <a:r>
              <a:rPr lang="ru-RU" dirty="0" smtClean="0"/>
              <a:t>Достаём сосиски </a:t>
            </a:r>
          </a:p>
          <a:p>
            <a:r>
              <a:rPr lang="ru-RU" dirty="0" smtClean="0"/>
              <a:t>из духовки</a:t>
            </a:r>
          </a:p>
          <a:p>
            <a:endParaRPr lang="ru-RU" dirty="0"/>
          </a:p>
          <a:p>
            <a:r>
              <a:rPr lang="ru-RU" dirty="0" smtClean="0"/>
              <a:t>Важно!!!</a:t>
            </a:r>
          </a:p>
          <a:p>
            <a:r>
              <a:rPr lang="ru-RU" dirty="0" smtClean="0"/>
              <a:t>Будьте </a:t>
            </a:r>
            <a:r>
              <a:rPr lang="ru-RU" dirty="0" smtClean="0"/>
              <a:t>аккуратны, </a:t>
            </a:r>
            <a:r>
              <a:rPr lang="ru-RU" dirty="0" smtClean="0"/>
              <a:t>используйте прихватку</a:t>
            </a:r>
          </a:p>
          <a:p>
            <a:endParaRPr lang="ru-RU" dirty="0">
              <a:cs typeface="Arial" pitchFamily="34" charset="0"/>
            </a:endParaRPr>
          </a:p>
          <a:p>
            <a:endParaRPr lang="ru-RU" dirty="0" smtClean="0">
              <a:cs typeface="Arial" pitchFamily="34" charset="0"/>
            </a:endParaRPr>
          </a:p>
          <a:p>
            <a:endParaRPr lang="ru-RU" dirty="0" smtClean="0">
              <a:cs typeface="Arial" pitchFamily="34" charset="0"/>
            </a:endParaRPr>
          </a:p>
          <a:p>
            <a:endParaRPr lang="ru-RU" dirty="0" smtClean="0">
              <a:cs typeface="Arial" pitchFamily="34" charset="0"/>
            </a:endParaRPr>
          </a:p>
        </p:txBody>
      </p:sp>
      <p:pic>
        <p:nvPicPr>
          <p:cNvPr id="6" name="Рисунок 5" descr="IMG-20201105-WA0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332656"/>
            <a:ext cx="4494629" cy="590465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3600400" cy="1470025"/>
          </a:xfrm>
        </p:spPr>
        <p:txBody>
          <a:bodyPr>
            <a:noAutofit/>
          </a:bodyPr>
          <a:lstStyle/>
          <a:p>
            <a:r>
              <a:rPr lang="ru-RU" sz="4000" dirty="0" smtClean="0"/>
              <a:t>ПРИЯТНОГО АППЕТИТА!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492896"/>
            <a:ext cx="4320480" cy="547260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>
              <a:cs typeface="Arial" pitchFamily="34" charset="0"/>
            </a:endParaRPr>
          </a:p>
          <a:p>
            <a:endParaRPr lang="ru-RU" dirty="0" smtClean="0">
              <a:cs typeface="Arial" pitchFamily="34" charset="0"/>
            </a:endParaRPr>
          </a:p>
          <a:p>
            <a:endParaRPr lang="ru-RU" dirty="0" smtClean="0">
              <a:cs typeface="Arial" pitchFamily="34" charset="0"/>
            </a:endParaRPr>
          </a:p>
          <a:p>
            <a:endParaRPr lang="ru-RU" dirty="0" smtClean="0">
              <a:cs typeface="Arial" pitchFamily="34" charset="0"/>
            </a:endParaRPr>
          </a:p>
        </p:txBody>
      </p:sp>
      <p:pic>
        <p:nvPicPr>
          <p:cNvPr id="5" name="Рисунок 4" descr="IMG-20201105-WA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476672"/>
            <a:ext cx="4437112" cy="44371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IMG-20201105-WA0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988840"/>
            <a:ext cx="4104456" cy="46257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154</Words>
  <Application>Microsoft Office PowerPoint</Application>
  <PresentationFormat>Экран (4:3)</PresentationFormat>
  <Paragraphs>54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Готовим с мамой, готовим сами «Сосиски в тесте»</vt:lpstr>
      <vt:lpstr>Что нам нужно?</vt:lpstr>
      <vt:lpstr>Раскатываем тесто</vt:lpstr>
      <vt:lpstr>Разрезаем  тесто</vt:lpstr>
      <vt:lpstr>Закатываем сосиски</vt:lpstr>
      <vt:lpstr>Готовим выпекать сосиски</vt:lpstr>
      <vt:lpstr>Сосиски в печке</vt:lpstr>
      <vt:lpstr>Сосиски из печки</vt:lpstr>
      <vt:lpstr>ПРИЯТНОГО АППЕТИТА!</vt:lpstr>
      <vt:lpstr>Спасибо за внимание!     :)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Готовим с мамой, готовим сами</dc:title>
  <dc:creator>Семья Ильиных</dc:creator>
  <cp:lastModifiedBy>104_PK</cp:lastModifiedBy>
  <cp:revision>9</cp:revision>
  <dcterms:created xsi:type="dcterms:W3CDTF">2020-11-05T17:27:39Z</dcterms:created>
  <dcterms:modified xsi:type="dcterms:W3CDTF">2020-11-06T10:04:26Z</dcterms:modified>
</cp:coreProperties>
</file>