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2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0000"/>
    <a:srgbClr val="422C16"/>
    <a:srgbClr val="0C788E"/>
    <a:srgbClr val="006666"/>
    <a:srgbClr val="0099CC"/>
    <a:srgbClr val="660066"/>
    <a:srgbClr val="003366"/>
    <a:srgbClr val="5028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120" d="100"/>
          <a:sy n="120" d="100"/>
        </p:scale>
        <p:origin x="12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77E63-45F6-4E75-B5FD-0FC59284FE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DFC26-6D4E-4902-B63F-ACA485847BC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33044-3167-4053-8F40-F8E4FA9350E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44B5A-DEA7-4FD3-892E-68D049B77B9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AD331-17EB-4CC9-A6A7-3FE3570C945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B9F9D-13EB-4327-8F60-93F49DFCB4A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BF6B72-4C5B-46B3-8582-0DDB054C134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E8CD9-7F8C-4344-8DB1-2F70FA0FE50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DC887-866C-408E-8B73-37164638A1B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8D128-0046-48F9-AA2D-5A804381588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4B218-9806-46D1-AD71-156B7FEDCA6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E9E328-1ABF-4168-992D-A5F2C983D1E1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696"/>
            <a:ext cx="8229600" cy="1008112"/>
          </a:xfrm>
        </p:spPr>
        <p:txBody>
          <a:bodyPr/>
          <a:lstStyle/>
          <a:p>
            <a:r>
              <a:rPr lang="ru-RU" dirty="0">
                <a:solidFill>
                  <a:srgbClr val="990000"/>
                </a:solidFill>
                <a:latin typeface="Comic Sans MS" panose="030F0702030302020204" pitchFamily="66" charset="0"/>
              </a:rPr>
              <a:t>ГОТОВИМ    с     МАМОЙ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endParaRPr lang="ru-RU" altLang="ru-RU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endParaRPr lang="ru-RU" altLang="ru-RU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 eaLnBrk="1" hangingPunct="1">
              <a:buFontTx/>
              <a:buNone/>
            </a:pPr>
            <a:r>
              <a:rPr lang="ru-RU" altLang="ru-RU" dirty="0">
                <a:solidFill>
                  <a:srgbClr val="990000"/>
                </a:solidFill>
                <a:latin typeface="Comic Sans MS" panose="030F0702030302020204" pitchFamily="66" charset="0"/>
              </a:rPr>
              <a:t>Выполнила 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>
                <a:solidFill>
                  <a:srgbClr val="990000"/>
                </a:solidFill>
                <a:latin typeface="Comic Sans MS" panose="030F0702030302020204" pitchFamily="66" charset="0"/>
              </a:rPr>
              <a:t>ученица 4В класса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>
                <a:solidFill>
                  <a:srgbClr val="990000"/>
                </a:solidFill>
                <a:latin typeface="Comic Sans MS" panose="030F0702030302020204" pitchFamily="66" charset="0"/>
              </a:rPr>
              <a:t>МОУ СОШ № 51 </a:t>
            </a:r>
          </a:p>
          <a:p>
            <a:pPr marL="0" indent="0" eaLnBrk="1" hangingPunct="1">
              <a:buFontTx/>
              <a:buNone/>
            </a:pPr>
            <a:r>
              <a:rPr lang="ru-RU" altLang="ru-RU" dirty="0">
                <a:solidFill>
                  <a:srgbClr val="990000"/>
                </a:solidFill>
                <a:latin typeface="Comic Sans MS" panose="030F0702030302020204" pitchFamily="66" charset="0"/>
              </a:rPr>
              <a:t>Шишкова Анна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157344" cy="504055"/>
          </a:xfrm>
        </p:spPr>
        <p:txBody>
          <a:bodyPr/>
          <a:lstStyle/>
          <a:p>
            <a:r>
              <a:rPr lang="ru-RU" sz="2800" dirty="0">
                <a:solidFill>
                  <a:srgbClr val="990000"/>
                </a:solidFill>
                <a:latin typeface="Comic Sans MS" panose="030F0702030302020204" pitchFamily="66" charset="0"/>
              </a:rPr>
              <a:t>НАША    СЕМЬЯ   ЛЮБИТ    СЛАДЕНЬКОЕ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80729"/>
            <a:ext cx="8507288" cy="504056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rgbClr val="990000"/>
                </a:solidFill>
                <a:latin typeface="Comic Sans MS" panose="030F0702030302020204" pitchFamily="66" charset="0"/>
              </a:rPr>
              <a:t>Рецепт 1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990000"/>
                </a:solidFill>
                <a:latin typeface="Comic Sans MS" panose="030F0702030302020204" pitchFamily="66" charset="0"/>
              </a:rPr>
              <a:t>«Треугольники из творога»</a:t>
            </a:r>
          </a:p>
          <a:p>
            <a:pPr marL="0" indent="0">
              <a:buNone/>
            </a:pPr>
            <a:r>
              <a:rPr lang="ru-RU" sz="2000" b="1" u="sng" dirty="0">
                <a:solidFill>
                  <a:srgbClr val="990000"/>
                </a:solidFill>
                <a:latin typeface="Comic Sans MS" panose="030F0702030302020204" pitchFamily="66" charset="0"/>
              </a:rPr>
              <a:t>Мама замешивает тесто. Я формирую печенюшки</a:t>
            </a:r>
            <a:r>
              <a:rPr lang="ru-RU" sz="2000" u="sng" dirty="0">
                <a:solidFill>
                  <a:srgbClr val="99000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990000"/>
                </a:solidFill>
                <a:latin typeface="Comic Sans MS" panose="030F0702030302020204" pitchFamily="66" charset="0"/>
              </a:rPr>
              <a:t>Тесто: смешать 200 гр. размягченного масла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990000"/>
                </a:solidFill>
                <a:latin typeface="Comic Sans MS" panose="030F0702030302020204" pitchFamily="66" charset="0"/>
              </a:rPr>
              <a:t>с 200 гр. творога и двумя стаканами муки.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990000"/>
                </a:solidFill>
                <a:latin typeface="Comic Sans MS" panose="030F0702030302020204" pitchFamily="66" charset="0"/>
              </a:rPr>
              <a:t>Вымесить тесто. Раскатать тесто скалкой.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990000"/>
                </a:solidFill>
                <a:latin typeface="Comic Sans MS" panose="030F0702030302020204" pitchFamily="66" charset="0"/>
              </a:rPr>
              <a:t>Вырезать кружочки диаметром 10 см.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Посыпать одну сторону кружка сахарным песком,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сложить пополам, снова посыпать песком,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сложить еще пополам (получится треугольник),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обмакнуть треугольник в сахарный песок и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положить на противень. Выпекать в духовке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при температуре 180 градусов 40 минут.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CB0CC9-AD2C-4678-96FC-008AF4629A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32790" y="2656246"/>
            <a:ext cx="3600399" cy="28416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AA0530-80A3-4503-AF81-7558CFEB2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sz="2800" dirty="0">
                <a:solidFill>
                  <a:srgbClr val="990000"/>
                </a:solidFill>
                <a:latin typeface="Comic Sans MS" panose="030F0702030302020204" pitchFamily="66" charset="0"/>
              </a:rPr>
              <a:t>НАША    СЕМЬЯ   ЛЮБИТ    СЛАДЕНЬКОЕ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BC3B38-4164-4607-9486-777EC05B1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694" y="932723"/>
            <a:ext cx="8467106" cy="508856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990000"/>
                </a:solidFill>
                <a:latin typeface="Comic Sans MS" panose="030F0702030302020204" pitchFamily="66" charset="0"/>
              </a:rPr>
              <a:t>Рецепт 2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990000"/>
                </a:solidFill>
                <a:latin typeface="Comic Sans MS" panose="030F0702030302020204" pitchFamily="66" charset="0"/>
              </a:rPr>
              <a:t>«Шарлотка двухцветная»</a:t>
            </a:r>
          </a:p>
          <a:p>
            <a:pPr marL="0" indent="0" algn="ctr">
              <a:buNone/>
            </a:pPr>
            <a:r>
              <a:rPr lang="ru-RU" sz="2000" b="1" u="sng" dirty="0">
                <a:solidFill>
                  <a:srgbClr val="990000"/>
                </a:solidFill>
                <a:latin typeface="Comic Sans MS" panose="030F0702030302020204" pitchFamily="66" charset="0"/>
              </a:rPr>
              <a:t>Мама делает тесто. Я режу яблоки кубиками.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 Взбивает миксером 3 куриных яйца и  200 грамм сахарного песка до белой пены.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Добавляем 200 грамм муки и щепотку ванилина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Делим тесто, похожее на сметану, на две части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В первую часть добавляем 2 столовые ложки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какао и 2 столовые ложки мака- перемешиваем.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Во вторую часть кладём яблоки- перемешиваем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В форму для выпечки, смазанную маслом, в середину  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поочерёдно выкладываем 3 столовые ложки белого теста,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З ложки черного теста. Зубочисткой оформляем рисунок.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990000"/>
                </a:solidFill>
                <a:latin typeface="Comic Sans MS" panose="030F0702030302020204" pitchFamily="66" charset="0"/>
              </a:rPr>
              <a:t>Выпекаем в духовке 180  градусов 40 минут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AE6A7B-0373-4E4B-9D2F-93FE5F07EAD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935270" y="3356993"/>
            <a:ext cx="1989036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09229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640"/>
            <a:ext cx="8147248" cy="720081"/>
          </a:xfrm>
        </p:spPr>
        <p:txBody>
          <a:bodyPr/>
          <a:lstStyle/>
          <a:p>
            <a:r>
              <a:rPr lang="ru-RU" sz="2800" dirty="0">
                <a:solidFill>
                  <a:srgbClr val="990000"/>
                </a:solidFill>
                <a:latin typeface="Comic Sans MS" panose="030F0702030302020204" pitchFamily="66" charset="0"/>
              </a:rPr>
              <a:t>НАША    СЕМЬЯ   ЛЮБИТ    СЛАДЕНЬКОЕ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2"/>
            <a:ext cx="8435280" cy="583264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solidFill>
                  <a:srgbClr val="990000"/>
                </a:solidFill>
                <a:latin typeface="Comic Sans MS" panose="030F0702030302020204" pitchFamily="66" charset="0"/>
              </a:rPr>
              <a:t>Рецепт 3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990000"/>
                </a:solidFill>
                <a:latin typeface="Comic Sans MS" panose="030F0702030302020204" pitchFamily="66" charset="0"/>
              </a:rPr>
              <a:t>«Наполеон»</a:t>
            </a:r>
          </a:p>
          <a:p>
            <a:pPr marL="0" indent="0" algn="ctr">
              <a:buNone/>
            </a:pPr>
            <a:r>
              <a:rPr lang="ru-RU" sz="2000" b="1" dirty="0">
                <a:solidFill>
                  <a:srgbClr val="990000"/>
                </a:solidFill>
                <a:latin typeface="Comic Sans MS" panose="030F0702030302020204" pitchFamily="66" charset="0"/>
              </a:rPr>
              <a:t> из готовых коржей</a:t>
            </a:r>
          </a:p>
          <a:p>
            <a:pPr marL="0" indent="0">
              <a:buNone/>
            </a:pPr>
            <a:r>
              <a:rPr lang="ru-RU" sz="2000" b="1" u="sng" dirty="0">
                <a:solidFill>
                  <a:srgbClr val="990000"/>
                </a:solidFill>
                <a:latin typeface="Comic Sans MS" panose="030F0702030302020204" pitchFamily="66" charset="0"/>
              </a:rPr>
              <a:t>Мама готовит крем.  Я намазываю коржи.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990000"/>
                </a:solidFill>
                <a:latin typeface="Comic Sans MS" panose="030F0702030302020204" pitchFamily="66" charset="0"/>
              </a:rPr>
              <a:t>Заварной крем: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990000"/>
                </a:solidFill>
                <a:latin typeface="Comic Sans MS" panose="030F0702030302020204" pitchFamily="66" charset="0"/>
              </a:rPr>
              <a:t>Взбить 1 яйцо с двумя столовыми ложками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990000"/>
                </a:solidFill>
                <a:latin typeface="Comic Sans MS" panose="030F0702030302020204" pitchFamily="66" charset="0"/>
              </a:rPr>
              <a:t>молока и одной столовой ложкой муки.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990000"/>
                </a:solidFill>
                <a:latin typeface="Comic Sans MS" panose="030F0702030302020204" pitchFamily="66" charset="0"/>
              </a:rPr>
              <a:t>В кастрюлю налить полстакана молока и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990000"/>
                </a:solidFill>
                <a:latin typeface="Comic Sans MS" panose="030F0702030302020204" pitchFamily="66" charset="0"/>
              </a:rPr>
              <a:t>насыпать полстакана сахарного песка и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990000"/>
                </a:solidFill>
                <a:latin typeface="Comic Sans MS" panose="030F0702030302020204" pitchFamily="66" charset="0"/>
              </a:rPr>
              <a:t>нагревать до растворения сахара. 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990000"/>
                </a:solidFill>
                <a:latin typeface="Comic Sans MS" panose="030F0702030302020204" pitchFamily="66" charset="0"/>
              </a:rPr>
              <a:t>Влить в кастрюлю взбитую смесь и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990000"/>
                </a:solidFill>
                <a:latin typeface="Comic Sans MS" panose="030F0702030302020204" pitchFamily="66" charset="0"/>
              </a:rPr>
              <a:t>варить, помешивая, на медленном огне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990000"/>
                </a:solidFill>
                <a:latin typeface="Comic Sans MS" panose="030F0702030302020204" pitchFamily="66" charset="0"/>
              </a:rPr>
              <a:t>3 минуты до загустения. Остудить.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990000"/>
                </a:solidFill>
                <a:latin typeface="Comic Sans MS" panose="030F0702030302020204" pitchFamily="66" charset="0"/>
              </a:rPr>
              <a:t>Взбить  с 200 гр. размягченного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990000"/>
                </a:solidFill>
                <a:latin typeface="Comic Sans MS" panose="030F0702030302020204" pitchFamily="66" charset="0"/>
              </a:rPr>
              <a:t>сливочного масла  крем. Намазать кремом коржи.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75C37F5E-6FDB-48D7-8A31-5D0738E0021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35" r="-5883" b="16176"/>
          <a:stretch/>
        </p:blipFill>
        <p:spPr>
          <a:xfrm>
            <a:off x="755576" y="836713"/>
            <a:ext cx="1296144" cy="11521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C62AC983-50CF-4444-8F0A-94100B13237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204864"/>
            <a:ext cx="2778421" cy="37444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ECD2844-0F93-4FF6-856D-FA5D3DFE1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5688632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990000"/>
                </a:solidFill>
                <a:latin typeface="Comic Sans MS" panose="030F0702030302020204" pitchFamily="66" charset="0"/>
              </a:rPr>
              <a:t>       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990000"/>
                </a:solidFill>
                <a:latin typeface="Comic Sans MS" panose="030F0702030302020204" pitchFamily="66" charset="0"/>
              </a:rPr>
              <a:t>         </a:t>
            </a:r>
            <a:r>
              <a:rPr lang="ru-RU" sz="4800" b="1" dirty="0">
                <a:solidFill>
                  <a:srgbClr val="990000"/>
                </a:solidFill>
                <a:latin typeface="Comic Sans MS" panose="030F0702030302020204" pitchFamily="66" charset="0"/>
              </a:rPr>
              <a:t>Г</a:t>
            </a:r>
            <a:r>
              <a:rPr lang="ru-RU" b="1" dirty="0">
                <a:solidFill>
                  <a:srgbClr val="990000"/>
                </a:solidFill>
                <a:latin typeface="Comic Sans MS" panose="030F0702030302020204" pitchFamily="66" charset="0"/>
              </a:rPr>
              <a:t>ОТОВЬ   С  МАМОЙ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990000"/>
                </a:solidFill>
                <a:latin typeface="Comic Sans MS" panose="030F0702030302020204" pitchFamily="66" charset="0"/>
              </a:rPr>
              <a:t> РЕЦЕПТ   </a:t>
            </a:r>
            <a:r>
              <a:rPr lang="ru-RU" dirty="0">
                <a:solidFill>
                  <a:srgbClr val="990000"/>
                </a:solidFill>
                <a:latin typeface="Comic Sans MS" panose="030F0702030302020204" pitchFamily="66" charset="0"/>
              </a:rPr>
              <a:t> </a:t>
            </a:r>
            <a:r>
              <a:rPr lang="ru-RU" b="1" dirty="0">
                <a:solidFill>
                  <a:srgbClr val="990000"/>
                </a:solidFill>
                <a:latin typeface="Comic Sans MS" panose="030F0702030302020204" pitchFamily="66" charset="0"/>
              </a:rPr>
              <a:t>ВКУСНЫЙ    САМЫЙ</a:t>
            </a:r>
          </a:p>
          <a:p>
            <a:pPr marL="0" indent="0">
              <a:buNone/>
            </a:pPr>
            <a:endParaRPr lang="ru-RU" dirty="0">
              <a:solidFill>
                <a:srgbClr val="99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dirty="0">
              <a:solidFill>
                <a:srgbClr val="99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ru-RU" sz="4800" b="1" dirty="0">
                <a:solidFill>
                  <a:srgbClr val="990000"/>
                </a:solidFill>
                <a:latin typeface="Comic Sans MS" panose="030F0702030302020204" pitchFamily="66" charset="0"/>
              </a:rPr>
              <a:t>П</a:t>
            </a:r>
            <a:r>
              <a:rPr lang="ru-RU" sz="4000" b="1" dirty="0">
                <a:solidFill>
                  <a:srgbClr val="990000"/>
                </a:solidFill>
                <a:latin typeface="Comic Sans MS" panose="030F0702030302020204" pitchFamily="66" charset="0"/>
              </a:rPr>
              <a:t>РИЯТНОГО АППЕТИТА</a:t>
            </a:r>
          </a:p>
        </p:txBody>
      </p:sp>
    </p:spTree>
    <p:extLst>
      <p:ext uri="{BB962C8B-B14F-4D97-AF65-F5344CB8AC3E}">
        <p14:creationId xmlns:p14="http://schemas.microsoft.com/office/powerpoint/2010/main" val="215100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8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5057</TotalTime>
  <Words>309</Words>
  <Application>Microsoft Office PowerPoint</Application>
  <PresentationFormat>Экран (4:3)</PresentationFormat>
  <Paragraphs>58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Comic Sans MS</vt:lpstr>
      <vt:lpstr>Diseño predeterminado</vt:lpstr>
      <vt:lpstr>ГОТОВИМ    с     МАМОЙ</vt:lpstr>
      <vt:lpstr>НАША    СЕМЬЯ   ЛЮБИТ    СЛАДЕНЬКОЕ</vt:lpstr>
      <vt:lpstr>НАША    СЕМЬЯ   ЛЮБИТ    СЛАДЕНЬКОЕ</vt:lpstr>
      <vt:lpstr>НАША    СЕМЬЯ   ЛЮБИТ    СЛАДЕНЬКОЕ</vt:lpstr>
      <vt:lpstr>Презентация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Роман</cp:lastModifiedBy>
  <cp:revision>695</cp:revision>
  <dcterms:created xsi:type="dcterms:W3CDTF">2010-05-23T14:28:12Z</dcterms:created>
  <dcterms:modified xsi:type="dcterms:W3CDTF">2020-11-05T17:59:46Z</dcterms:modified>
</cp:coreProperties>
</file>