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FE1B-DFF0-4C1B-8661-68F94866664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11C1-4C37-415A-ABE7-94035BFF1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FE1B-DFF0-4C1B-8661-68F94866664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11C1-4C37-415A-ABE7-94035BFF1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FE1B-DFF0-4C1B-8661-68F94866664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11C1-4C37-415A-ABE7-94035BFF1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FE1B-DFF0-4C1B-8661-68F94866664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11C1-4C37-415A-ABE7-94035BFF1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FE1B-DFF0-4C1B-8661-68F94866664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11C1-4C37-415A-ABE7-94035BFF1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FE1B-DFF0-4C1B-8661-68F94866664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11C1-4C37-415A-ABE7-94035BFF1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FE1B-DFF0-4C1B-8661-68F94866664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11C1-4C37-415A-ABE7-94035BFF1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FE1B-DFF0-4C1B-8661-68F94866664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11C1-4C37-415A-ABE7-94035BFF1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FE1B-DFF0-4C1B-8661-68F94866664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11C1-4C37-415A-ABE7-94035BFF1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FE1B-DFF0-4C1B-8661-68F94866664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11C1-4C37-415A-ABE7-94035BFF1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FE1B-DFF0-4C1B-8661-68F94866664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11C1-4C37-415A-ABE7-94035BFF1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EFE1B-DFF0-4C1B-8661-68F94866664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11C1-4C37-415A-ABE7-94035BFF17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H="1" flipV="1">
            <a:off x="142844" y="928670"/>
            <a:ext cx="7072362" cy="1714512"/>
          </a:xfrm>
          <a:prstGeom prst="chord">
            <a:avLst/>
          </a:prstGeom>
          <a:ln>
            <a:noFill/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i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Вкусные каникулы</a:t>
            </a:r>
            <a:endParaRPr lang="ru-RU" b="1" i="1" dirty="0">
              <a:ln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14902" y="4962524"/>
            <a:ext cx="4329098" cy="189547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400" b="1" i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Автор: ученица 4 </a:t>
            </a:r>
            <a:r>
              <a:rPr lang="ru-RU" sz="2400" b="1" i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«Б» </a:t>
            </a:r>
            <a:r>
              <a:rPr lang="ru-RU" sz="2400" b="1" i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класса</a:t>
            </a:r>
          </a:p>
          <a:p>
            <a:r>
              <a:rPr lang="ru-RU" sz="2400" b="1" i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</a:t>
            </a:r>
            <a:r>
              <a:rPr lang="ru-RU" sz="2400" b="1" i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редней школы № 51</a:t>
            </a:r>
          </a:p>
          <a:p>
            <a:r>
              <a:rPr lang="ru-RU" sz="2400" b="1" i="1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Шардакова</a:t>
            </a:r>
            <a:r>
              <a:rPr lang="ru-RU" sz="2400" b="1" i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i="1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Карина</a:t>
            </a:r>
            <a:endParaRPr lang="ru-RU" sz="2400" b="1" i="1" dirty="0">
              <a:ln>
                <a:solidFill>
                  <a:srgbClr val="00206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i="1" dirty="0" smtClean="0">
                <a:ln>
                  <a:solidFill>
                    <a:srgbClr val="00206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Кекс с черникой</a:t>
            </a:r>
            <a:endParaRPr lang="ru-RU" b="1" i="1" dirty="0">
              <a:ln>
                <a:solidFill>
                  <a:srgbClr val="00206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929066"/>
            <a:ext cx="7143800" cy="2614618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>
                  <a:solidFill>
                    <a:srgbClr val="00206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</a:t>
            </a:r>
            <a:r>
              <a:rPr lang="ru-RU" b="1" i="1" dirty="0" smtClean="0">
                <a:ln>
                  <a:solidFill>
                    <a:srgbClr val="00206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 выходным мы с мамой любим готовить что-нибудь вкусненькое. Сегодня я поделюсь с Вами простым рецептом очень вкусного кекса!</a:t>
            </a:r>
            <a:endParaRPr lang="ru-RU" b="1" i="1" dirty="0">
              <a:ln>
                <a:solidFill>
                  <a:srgbClr val="00206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b="1" i="1" dirty="0" smtClean="0">
                <a:ln>
                  <a:solidFill>
                    <a:srgbClr val="00206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Этот кекс можно готовить с добавлением любых ягод, которые Вы любите!</a:t>
            </a:r>
            <a:endParaRPr lang="ru-RU" sz="2800" b="1" i="1" dirty="0">
              <a:ln>
                <a:solidFill>
                  <a:srgbClr val="00206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85992"/>
            <a:ext cx="4357718" cy="3571900"/>
          </a:xfrm>
        </p:spPr>
        <p:txBody>
          <a:bodyPr>
            <a:normAutofit fontScale="85000"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None/>
            </a:pPr>
            <a:r>
              <a:rPr lang="ru-RU" sz="2600" b="1" i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Итак нам понадобится:</a:t>
            </a:r>
          </a:p>
          <a:p>
            <a:pPr>
              <a:buFontTx/>
              <a:buChar char="-"/>
            </a:pPr>
            <a:r>
              <a:rPr lang="ru-RU" sz="2600" b="1" i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</a:t>
            </a:r>
            <a:r>
              <a:rPr lang="ru-RU" sz="2600" b="1" i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ливочное масло (200 </a:t>
            </a:r>
            <a:r>
              <a:rPr lang="ru-RU" sz="2600" b="1" i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гр</a:t>
            </a:r>
            <a:r>
              <a:rPr lang="ru-RU" sz="2600" b="1" i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);</a:t>
            </a:r>
          </a:p>
          <a:p>
            <a:pPr>
              <a:buFontTx/>
              <a:buChar char="-"/>
            </a:pPr>
            <a:r>
              <a:rPr lang="ru-RU" sz="2600" b="1" i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мука (250-300 </a:t>
            </a:r>
            <a:r>
              <a:rPr lang="ru-RU" sz="2600" b="1" i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гр</a:t>
            </a:r>
            <a:r>
              <a:rPr lang="ru-RU" sz="2600" b="1" i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);</a:t>
            </a:r>
          </a:p>
          <a:p>
            <a:pPr>
              <a:buFontTx/>
              <a:buChar char="-"/>
            </a:pPr>
            <a:r>
              <a:rPr lang="ru-RU" sz="2600" b="1" i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</a:t>
            </a:r>
            <a:r>
              <a:rPr lang="ru-RU" sz="2600" b="1" i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ахарный песок (150 </a:t>
            </a:r>
            <a:r>
              <a:rPr lang="ru-RU" sz="2600" b="1" i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гр</a:t>
            </a:r>
            <a:r>
              <a:rPr lang="ru-RU" sz="2600" b="1" i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);</a:t>
            </a:r>
          </a:p>
          <a:p>
            <a:pPr>
              <a:buFontTx/>
              <a:buChar char="-"/>
            </a:pPr>
            <a:r>
              <a:rPr lang="ru-RU" sz="2600" b="1" i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ванилин;</a:t>
            </a:r>
          </a:p>
          <a:p>
            <a:pPr>
              <a:buFontTx/>
              <a:buChar char="-"/>
            </a:pPr>
            <a:r>
              <a:rPr lang="ru-RU" sz="2600" b="1" i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яйца (2 </a:t>
            </a:r>
            <a:r>
              <a:rPr lang="ru-RU" sz="2600" b="1" i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шт</a:t>
            </a:r>
            <a:r>
              <a:rPr lang="ru-RU" sz="2600" b="1" i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);</a:t>
            </a:r>
          </a:p>
          <a:p>
            <a:pPr>
              <a:buFontTx/>
              <a:buChar char="-"/>
            </a:pPr>
            <a:r>
              <a:rPr lang="ru-RU" sz="2600" b="1" i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</a:t>
            </a:r>
            <a:r>
              <a:rPr lang="ru-RU" sz="2600" b="1" i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азрыхлитель теста (2 ч.л.);</a:t>
            </a:r>
          </a:p>
          <a:p>
            <a:pPr>
              <a:buFontTx/>
              <a:buChar char="-"/>
            </a:pPr>
            <a:r>
              <a:rPr lang="ru-RU" sz="2600" b="1" i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</a:t>
            </a:r>
            <a:r>
              <a:rPr lang="ru-RU" sz="2600" b="1" i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ахарная пудра;</a:t>
            </a:r>
          </a:p>
          <a:p>
            <a:pPr>
              <a:buFontTx/>
              <a:buChar char="-"/>
            </a:pPr>
            <a:r>
              <a:rPr lang="ru-RU" sz="2600" b="1" i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ХОРОШЕЕ НАСТРОЕНИЕ!</a:t>
            </a:r>
          </a:p>
          <a:p>
            <a:pPr>
              <a:buFontTx/>
              <a:buChar char="-"/>
            </a:pPr>
            <a:endParaRPr lang="ru-RU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50" name="Picture 2" descr="C:\Users\ГАДЯ\Desktop\презентация кекс\Кекс\2020-11-02 19.53.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357298"/>
            <a:ext cx="3506783" cy="23435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Users\ГАДЯ\Desktop\презентация кекс\Кекс\2020-11-02 20.24.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714752"/>
            <a:ext cx="3634453" cy="242889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85794"/>
            <a:ext cx="4000528" cy="314327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600" b="1" i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Этапы приготовления:</a:t>
            </a:r>
          </a:p>
          <a:p>
            <a:pPr marL="457200" indent="-457200">
              <a:buAutoNum type="arabicPeriod"/>
            </a:pPr>
            <a:r>
              <a:rPr lang="ru-RU" sz="2000" b="1" i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Слегка подогреваем сливочное масло, затем перетираем его с сахаром с помощью миксера, добавляем ванильный сахар;</a:t>
            </a:r>
          </a:p>
          <a:p>
            <a:pPr marL="457200" indent="-457200">
              <a:buAutoNum type="arabicPeriod"/>
            </a:pPr>
            <a:r>
              <a:rPr lang="ru-RU" sz="2000" b="1" i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Добавляем яйца, взбиваем</a:t>
            </a:r>
            <a:endParaRPr lang="ru-RU" sz="2000" b="1" i="1" dirty="0">
              <a:ln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074" name="Picture 2" descr="C:\Users\ГАДЯ\Desktop\презентация кекс\Кекс\2020-11-02 20.29.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143380"/>
            <a:ext cx="3816366" cy="25504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Users\ГАДЯ\Desktop\презентация кекс\Кекс\2020-11-02 20.31.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500042"/>
            <a:ext cx="3327139" cy="409416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5257808" cy="242889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i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3. Добавляем муку и разрыхлитель теста, замешиваем не очень густое тесто</a:t>
            </a:r>
            <a:endParaRPr lang="ru-RU" sz="2800" b="1" i="1" dirty="0">
              <a:ln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098" name="Picture 2" descr="C:\Users\ГАДЯ\Desktop\презентация кекс\Кекс\2020-11-02 20.36.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143248"/>
            <a:ext cx="3634455" cy="24288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5329246" cy="282893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i="1" dirty="0" smtClean="0">
                <a:ln>
                  <a:solidFill>
                    <a:srgbClr val="00206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4. При желании тесто можно разделить на две части, в одну из которых добавить какао. Кекс получится разноцветным!</a:t>
            </a:r>
            <a:endParaRPr lang="ru-RU" sz="2800" b="1" i="1" dirty="0">
              <a:ln>
                <a:solidFill>
                  <a:srgbClr val="00206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4543428" cy="4043378"/>
          </a:xfrm>
        </p:spPr>
        <p:txBody>
          <a:bodyPr>
            <a:normAutofit fontScale="925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None/>
            </a:pPr>
            <a:r>
              <a:rPr lang="ru-RU" sz="2800" b="1" i="1" dirty="0" smtClean="0">
                <a:ln>
                  <a:solidFill>
                    <a:srgbClr val="00206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5. Выкладываем тесто в одну большую форму или несколько маленьких;</a:t>
            </a:r>
          </a:p>
          <a:p>
            <a:pPr>
              <a:buNone/>
            </a:pPr>
            <a:r>
              <a:rPr lang="ru-RU" sz="2800" b="1" i="1" dirty="0" smtClean="0">
                <a:ln>
                  <a:solidFill>
                    <a:srgbClr val="00206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6. Украшаем любимыми ягодами</a:t>
            </a:r>
          </a:p>
          <a:p>
            <a:pPr>
              <a:buNone/>
            </a:pPr>
            <a:r>
              <a:rPr lang="ru-RU" sz="2800" b="1" i="1" dirty="0" smtClean="0">
                <a:ln>
                  <a:solidFill>
                    <a:srgbClr val="00206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7. Выпекаем в духовке при температуре 180 градусов в течение 35-40 минут.</a:t>
            </a:r>
            <a:endParaRPr lang="ru-RU" sz="2800" b="1" i="1" dirty="0">
              <a:ln>
                <a:solidFill>
                  <a:srgbClr val="00206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122" name="Picture 2" descr="C:\Users\ГАДЯ\Desktop\презентация кекс\Кекс\2020-11-02 20.48.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6"/>
            <a:ext cx="4221162" cy="282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i="1" dirty="0" smtClean="0">
                <a:ln>
                  <a:solidFill>
                    <a:srgbClr val="00206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ПРИЯТНОГО АППЕТИТА!!!</a:t>
            </a:r>
            <a:endParaRPr lang="ru-RU" b="1" i="1" dirty="0">
              <a:ln>
                <a:solidFill>
                  <a:srgbClr val="00206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146" name="Picture 2" descr="C:\Users\ГАДЯ\Desktop\презентация кекс\Кекс\2020-11-02 20.53.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2463797" cy="368668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47" name="Picture 3" descr="C:\Users\ГАДЯ\Desktop\презентация кекс\Кекс\2020-11-02 22.34.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643314"/>
            <a:ext cx="4434953" cy="29638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188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Вкусные каникулы</vt:lpstr>
      <vt:lpstr>Кекс с черникой</vt:lpstr>
      <vt:lpstr>Этот кекс можно готовить с добавлением любых ягод, которые Вы любите!</vt:lpstr>
      <vt:lpstr>Слайд 4</vt:lpstr>
      <vt:lpstr>Слайд 5</vt:lpstr>
      <vt:lpstr>Слайд 6</vt:lpstr>
      <vt:lpstr>Слайд 7</vt:lpstr>
      <vt:lpstr>ПРИЯТНОГО АППЕТИТА!!!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Вкусные каникулы</dc:title>
  <dc:creator>ГАДЯ</dc:creator>
  <cp:lastModifiedBy>ГАДЯ</cp:lastModifiedBy>
  <cp:revision>15</cp:revision>
  <dcterms:created xsi:type="dcterms:W3CDTF">2020-11-03T12:42:34Z</dcterms:created>
  <dcterms:modified xsi:type="dcterms:W3CDTF">2020-11-03T15:06:47Z</dcterms:modified>
</cp:coreProperties>
</file>