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xt" ContentType="application/tx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CE7E85-BE53-44CC-AAEF-6B5B17D5767A}">
          <p14:sldIdLst>
            <p14:sldId id="256"/>
            <p14:sldId id="257"/>
            <p14:sldId id="258"/>
            <p14:sldId id="266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Раздел без заголовка" id="{D88C7D0F-BBBA-4B56-97B5-478B2D1F4367}">
          <p14:sldIdLst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media/image18.txt>GIF89a&#65533;L&#65533;     			


   !!!"""###$$$%%%&&&'''((()))***+++,,,---...///000111222333444555666777888999:::;;;<<<===>>>???@@@AAABBBCCCDDDEEEFFFGGGHHHIIIJJJKKKLLLMMMNNNOOOPPPQQQRRRSSSTTTUUUVVVWWWXXXYYYZZZ[[[\\\]]]^^^___```aaabbbcccdddeeefffggghhhiiijjjkkklllmmmnnnooopppqqqrrrssstttuuuvvvwwwxxxyyyzzz{{{|||}}}~~~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  !&#65533;NETSCAPE2.0   !&#65533;
   ,    &#65533;L &#65533; &#65533;	H&#65533;&#65533;&#65533;&#65533;*\&#560;&#65533;&#199;#J&#65533;H&#65533;&#65533;&#331;3j&#65533;&#561;&#65533;&#463; C&#65533;I&#65533;&#65533;&#595;(S&#65533;\&#626;&#65533;&#727;0c&#668;I&#65533;&#65533;&#859;8s&#65533;&#65533;&#627;&#65533;&#991;@&#65533;
J&#65533;&#65533;&#1123;H&#65533;*]&#692;&#65533;&#1255;P&#65533;J&#65533;J&#65533;&#65533;&#1387;X&#65533;j&#65533;&#693;&#65533;&#1519;`&#202;K&#65533;&#65533;&#1651;h&#1258;]&#758;&#65533;&#1783;p&#65533;&#669;K&#65533;&#65533;&#1915;x&#65533;&#65533;&#65533;&#759;&#65533;&#2047;&#65533;L&#65533;&#65533;&#65533;&#200;+^&#824;&#65533;&#65533;&#464;#K&#65533;L&#65533;&#65533;&#65533;&#728;3k&#65533;&#825;&#65533;&#65533;&#992;C&#65533;M&#65533;&#65533;&#65533;&#1256;S&#65533;^&#890;&#65533;&#65533;&#1520;c&#734;M&#65533;&#65533;&#65533;&#1784;s&#65533;&#65533;&#891;&#65533;&#65533;&#65533;&#65533;&#65533;N&#65533;&#65533;&#65533;&#65533;&#531;+_&#956;&#65533;&#65533;&#65533;&#1059;K&#65533;N&#65533;&#65533;&#65533;&#65533;&#1587;k&#65533;&#957;&#65533;&#65533;&#65533;&#65533;&#65533;&#65533;&#65533;O&#65533;&#65533;&#65533;&#65533;&#65533;&#1259;_&#1022;&#65533;&#65533;&#65533;&#65533;&#65533;&#735;O&#65533;&#65533;&#65533;&#65533;&#65533;&#65533;&#65533;&#65533;&#1023;&#65533;&#65533;&#65533; (&#65533;&#65533;h&#65533;&#65533;&&#65533;&#65533;&#65533;6&#65533;&#65533;&#65533;F(&#65533;Vh&#65533;f&#65533;&#65533;v&#65533;&#65533; &#65533;(&#65533;$&#65533;h&#65533;(&#65533;&#65533;&#65533;,&#65533;&#65533;&#65533;0&#65533;(&#65533;4&#65533;h&#65533;8&#65533;(&#65533;<&#65533;$&#65533;9&#65533;&#65533;(&#65533;D&#65533;&#65533;5&#65533;`&#65533;x&#65533;&#976;P6$..&#65533;&#981;8&#65533;F7Qv&#65533;&#65533;/*p&#65533;&#65533;&#65533;&#65533;=^&#65533;9<f@&&#65533;	&#258;&#65533;&#65533;^F&#65533;&#65533;&#65533;oj`	;A&#65533;	&#65533;)&#65533;&#65533;&#65533;<\&#65533;>~&#65533;&#65533;b
&#65533;&l&#65533;I5&#65533;<&#65533;(&#65533;&#65533;H&#6691;&#65533;&#65533;&#65533;<O&#65533;&#65533;&#65533;&#525;
&#65533;&#65533;&#65533;&#65533; &#65533;0&#65533;*&#65533;&#65533;&#65533;Sj&#65533;&#65533;0&#65533;&#65533;&#65533;~&#65533;&#65533;=&#65533;&#65533;&#65533;&#65533;"n&#65533;j&#65533;?&#65533;&#65533;u&#65533;&#65533;:&#65533;&#65533;;Sk&#65533;&#65533;@
P&#65533;&#65533;I0&#1784;&#65533;B&#65533;&#65533;c8&#65533;&#65533;c&#65533;&#65533;	^S&#181;&#65533;&#65533; &#65533;&#65533;&#65533;&#65533;&#65533;&#65533;&#65533;7&#65533;&#65533;;&#65533;&#65533;&#65533;\2&#65533;:&#65533;&#65533;&#65533;&#65533;,&#65533;&#65533;&#65533;&#65533; (FGT@@ ` N*\`>~4&#65533;&#65533;&#65533;&#65533;&#65533;@&#1928;L ;H&#65533;*&#65533;&&#65533;&#65533;2&#65533;&#65533;&#65533;r&#65533;&#65533;l&#65533;*&#65533;&#65533;&#65533;&#65533;5&#65533;o&#65533;$&#65533;&#65533;&#65533;&#65533;i&#65533;&#65533;&#65533;N,g&#65533;&#65533;@&#65533;F&#65533;&#65533;/&#65533;,&#65533;&#65533;=k&#65533;&#65533;G<&#65533;-u&#65533;&#65533; &#65533;Y;*&#65533;&&#65533;x&#65533;95&#65533;&#65533;&#65533;+J&#65533;O&#65533;;&#65533;0&#65533;DN&#65533;&#873;"&#65533;&#65533;&#65533;_0&#65533;&#65533;B5&#1907;&#65533;)d&#65533;&#65533;@&#65533;&#65533;&#65533;&#65533;H&#65533;&#29135;#Vr&#65533;&#65533;:&#65533;c/&#65533;4&#65533;Al&#65533;<@)&#65533;d&#65533;&#65533;:P&#65533;,&#604;&#65533;&#65533;&#65533;+p&#65533;&#65533; &#65533;(7&#65533;&#65533;&#942;&#65533;&#65533;&#65533;&#65533;J&#65533;&#65533;s&#65533;.&#65533;0&#65533;~&#65533;
!__?&#65533;&#65533;&#65533;&#65533;d&#65533;=&#65533;&#65533;&#65533;5\`@&#65533;)&#65533;&#65533;&#65533;&#65533;&#65533;&#198;&#65533;&#65533;&#65533;NG&#65533;&#65533;c&#65533;3&#65533;D&#65533;&#65533;&#1167;)&#65533;$&#65533;c}&#65533;&#65533;T!&#65533;&#65533;&#65533;?&#65533;A	&#65533;9J&#65533;&#519; &#65533;&#1231;\8 U&&#65533;I&#65533;Qcy`&#65533;&#65533;{&#65533;1&#65533;&#65533;ma}#Y&#65533;&#65533;q&#65533;P>&#65533;0B&#65533;&#65533;	&#1669;d&0&#65533;0&#65533;&#65533;&#65533;&#65533;&#65533;?CFI&#65533;&#65533;8U &#65533;a{&#65533;!&#65533;&#65533;	* G0I&#65533;&#65533;&#65533;&#65533;m
&#65533;&#65533;&#65533;&#65533;MmJ &#65533;&#65533;&#65533;H&#65533;q&#65533;&#65533;]I&#65533;&#65533;&#65533;&#65533;C&#65533;;m*&#65533;@H&#65533;&#65533;c&#65533;{k\&#65533;>@&#65533;&#65533;M&#65533;&#65533;&#65533;$Gpt&#65533;r&#65533;#Q&#65533;Q&#65533;&#65533;A&#65533;#&#65533;&#65533;&#65533;m&&#65533;&#65533;&#65533;L &#65533;-&#65533;B&#65533;F&#65533;&#65533;6&#65533;[&#65533;0$&#312;&#65533;&#65533;@
YeQH&#65533;&#65533;&#65533; P&#65533;
H&#65533;a&#65533;[X&#65533;Q	&#65533;&#65533;+s,&#65533;&#65533;\&#65533;&#65533;)1&#65533; &#65533;&#65533;&#65533;&#65533;	>&#65533;&#65533;@2	`&#65533;"&#65533;><QM<e&#65533;&#65533;&#65533;&#65533;%"p%&#65533;&#65533;&#65533; &#65533;&#65533;&#65533;h&#65533;&#65533;6HUp&#911;&#1571;f&#65533;&#65533;G&#65533;H&#65533;vd&#65533;J &#65533;D=&#65533;&#1093;2A&#221;=&#65533;E&#65533;&#65533;&#722;&#65533;&#65533;&#65533;zB9*c\&#65533;RL9$&#65533;&#65533;/ t'&#65533; &#65533;&#65533;@&#65533;lz/&#65533;&#65533;&#65533;1n&#65533;
Y&#65533;b&#65533;&#65533;F&#65533;%&#65533;Mf&#65533;,&#65533;5&#65533;&#65533;&#65533;&#65533;hJ&#65533;!q@&#65533;&#65533; &#65533;2&#65533;&#65533;&#65533;r&#65533;&#65533;R&#65533;Reb$&#65533;"&#65533;hF#&#65533; @ 0&#65533;N&#65533;7&#65533;&#65533;&#65533;L.&#65533;_8Db&#65533;PM&#65533;lh)&#65533;&#65533;p&#65533;4 +hBj|(&#65533;&#65533;&#65533;;2r&#65533;d&#65533;&#65533;N|&#65533; JaI&#65533;&#65533;&#65533;V&&#65533;&#65533;C&#65533;&#65533;da&#65533;#&#65533;8&#1090;&#65533;
,&#65533;"&#65533;&#65533;&#65533;"&#65533;DB&#65533;G$F&#65533;&#65533;x&#65533;&#65533;t&#65533;28J&#65533;&#65533;P&#65533;%0)h;&#143;e(&#65533;&#65533;&#65533;&#65533;B7&#65533;m\d&#65533;&#65533;B&#65533;&#1670; _@s1&#65533;&#65533;&#65533;?B&#65533;&#65533;&#65533;&#65533;&#65533;p=&#65533;_&#65533; &#65533;&#65533;@!&#65533;+}@&#65533;&#65533;}&#65533;&#65533;&#65533;&#65533;&#348;U8&#65533;DZq&#65533;O&#65533;w#&#65533;X&#65533;&#65533;{&#65533;D&#65533;"&#65533;&#65533;&#65533;+&#65533;&#65533;8c&#65533;&#65533;&#65533;G&#65533;&#65533;aPdn&#65533;&#65533;7&#65533;	3X j`oD&#817;&#65533;&#65533;&#65533;&#65533;&#65533;u&#65533; VT&#65533;&#65533;&#65533;&#65533;Bh&#65533;&#65533;`)&#65533;1&#65533;&#65533;c&#65533;&#65533;&#65533;~a{4b&#65533;&#65533;A8&#201;+&#65533;"&#65533;&#65533;?&#65533;&#65533;}&#65533;&#65533;"p&#65533; V&#65533;&#65533;&#65533;&#65533;r &#65533;PY&#65533;&#65533;&#65533; &#65533;&#65533;&#65533;&#65533;p&#65533;&#65533;0#&#415;-&#65533;	&#65533;A&#65533;&#65533;&#65533;#3&#65533;&#65533;/&#65533;a&#65533;C&#65533;&#65533;&#65533;Zz&#65533;&#65533;&#65533;(sC:#&#65533;e&#65533;H&#65533;&#65533;&#65533;faL`"Z&#65533;&#65533;g W(&#65533;?&#65533; &#65533;Mc&#65533;&#1922;+'&#65533;k&#65533;@&#65533;,F&#65533;b&#65533;&#65533;4&#65533;&#65533;&#65533;&#65533;&#65533;b	[&#65533;&#65533;&#65533;A&#65533;&#65533;&#65533;+9&#65533;&#65533; &#65533;'~&#1654;6&#65533;"&#65533;&#65533;&#65533;&#65533;&#65533;M&#65533;S1&#65533;&#65533;&#65533;&42&#65533;\&#65533;'&#65533;X&#65533;&#65533;&#37088;&#65533;&#65533;`8&#65533;<&#65533; k&#65533;S"&#65533;&#65533;&#65533;&#65533;&#65533;r&#65533;&#65533;&#65533;62U&#65533;(&#65533;&#65533;&#65533;?l&#65533;&#65533;&#65533;&#65533;"&#65533;&#65533;&#65533;&#65533;&#65533;&#65533;&#65533;X#@^&#65533;8n0&#65533; &#65533;"&#65533;&#65533;&#65533;&#65533;&#65533;&#65533;&&#65533;C&#65533;&#65533;&#65533;&#65533;&#65533;&#65533;{+&#65533;Wj&#65533;5J4
&#65533;Z s&#65533;-D&#65533;&#65533;&#65533; &#65533;!&#65533;(&#65533;&#65533;&#65533;&#65533;q&#65533;&#65533;d&#65533;o/D&#65533;R(Q1&#65533;&#65533;$&#65533;T"&#65533;@,&#65533;&#65533;&#65533;&#65533;&#65533;&#65533;~CG j&#65533;E&#65533;&#65533;&#65533;9&#65533;(&#65533;b&#65533;&#65533;&#65533;n )dH]&#65533;&#65533;E&#65533;&#65533;&#65533;_&#1490;#>&#65533;&#65533;&#65533;&#65533;&#65533;&#65533;+A&#65533;&#65533;&#65533;?&#65533;@"]&#65533;=k.x7D&#65533;&#65533;]X?&#65533;&#65533;&#65533;25&#65533;&#65533;&#65533; GP&#65533;&#65533;&#65533;&#65533;&#1018;"&#65533;&#65533;?&#65533;%&#65533;&#65533;A&#65533;&#65533;&#65533;#&#65533;<&#65533;>&#65533;&#65533;1&#65533;&#65533;&#65533;&#65533;	p.P&#65533;`&#65533;c&#65533;&#65533;&#65533;@&#264;&#65533;&#65533;KX7&#65533;&#65533;q&#65533;&#65533;&#65533;&#65533;F&#65533;&#65533;}G&#65533;,f %b&#644;F&#65533;&#65533;!&D~C&#65533;&#65533;&#65533;p&#65533;?$&#65533;@&#65533;&#65533;&#65533;&#65533;H>q&#65533;\&#65533;$uS&#65533;F&#65533;@&#65533; &#65533;9 k&#65533;7&#65533;&#65533;@j&#65533; &#65533;&#65533;l~!	&#65533; t &#65533;_&#65533;&#65533;
?A	&#65533;&#65533;rAW&#65533;"Rq&#65533;h 5&#65533;|a|&#65533;ZY&#65533;&#65533;`t|&#65533;&#65533;
!ab&#65533;>aRf&#65533;W&#65533;!&#65533;&#65533;&#65533;\&#65533;c &#65533;0wqU9"`
&#65533;&#65533;&#65533;7&#65533;lf+i&#65533;o&#65533;.&#65533;&#65533;&#65533;Rv<&#65533;!&#65533;p&#65533;f, &#65533;u&#65533; &#65533;&#65533;5&#65533;&#65533;&#65533;.&#65533;&#65533; z=&#65533;&#65533;*<&#65533;&#65533;`+&#65533;&#65533;Gp%&#65533; "&#65533;&#65533;
&#65533;&#65533;6&#65533;&#65533;R(&#65533; 	&#65533;0&#65533; *`&#65533;&#65533;'&#65533;&#65533;&#65533;&#65533;$!o&#65533;Q:&#65533;&#65533;&#65533; &#65533;8"&#65533;&#65533;*&#65533;0 
MH&#65533; 	9u-&#65533;&#65533;&#65533;
&#65533;&#65533;
&#608;&#65533;&#65533;{q  &#65533;@&#65533;p%&#65533;&#65533;&#65533;cu&#65533;&#65533;p%\@"&#65533;&#65533;"x+&#65533;	&#65533;X&#65533;PD&#65533;~&#65533;&#65533; W@&#65533;&#65533;p&#65533;&#65533;&#65533;|&#65533;&#65533;P%&#65533;D&#65533;V&#65533;&#65533;X!&#65533;#&#65533;!&#65533;&#65533;&#65533;61pZX&#65533; &#65533;&#65533;&#65533;>xB &#65533;&#65533;&#65533;&#65533;&#65533;&#65533;&#65533;%a@:Q&#65533;ChQ#&#65533;`H#&#65533;&#1648;Bx-&#1296;&#65533;&#65533;&#65533; &#65533;`4@&#65533;&#65533;+@m 
&#65533;&#65533;&#65533;&#65533;&#65533; &#65533;&#65533;&#65533;p&#65533;&#65533;&#65533;`&#65533;&#65533;&#1424;&#65533;&#65533;&#6160;&#65533; :A&#65533;&#65533;#1U`}$&#65533;&#65533;&#65533;
A K&#65533;2 0&#65533;P&#65533;&#65533;&#65533;&#65533; &#65533;&#65533;&#65533;0(&#65533;~&#65533;&#65533;&#65533;&#65533;P&#65533;&#65533;
&#65533; j06pp &#65533;&#65533;&P @<Pg &#65533;0&#65533;2&#65533;p'&#65533;0gp%.f"w&#65533;
]Wc2b pH&#65533;&#65533;pw&#65533;&#65533;&#65533;z&#65533;&#1040;
`,P|&#65533;b&&#65533;-5&#65533;GPTp=`1&#65533;+&#65533;&#65533;&#65533;&#65533;&#65533;
&#65533;`&#65533;$&#65533;	g&#65533;A}&#65533;&#65533;)&#65533;&#65533;&#65533;&#65533;p	x&#65533;@Y``P&#65533;P&#65533;&#65533;/&#65533;&#65533;&#65533;&#65533;&#65533;&#65533;&#1744;
q&#65533;kxL> p&#65533;&#65533;p&#65533;&#65533;&#65533;&#65533;.&#65533;&#65533;@T&#65533;`&#65533;&#65533;
&#65533;&#65533;E&#65533;&#65533;&#65533;K&#65533;&#65533;0Q(&#65533;&#65533;g"&#65533;m&#65533;&#65533;u+&#65533;&#65533;`&#65533;&#65533;&#65533;&#65533;0&#65533;&#65533;q0&#65533;&#65533;0@9&#65533;b&#65533;&#65533;&#65533;&#65533;&#65533;&#65533; 	b@&#65533;&#65533; D&#65533;&#65533;&#1039;&#65533;&#65533;P_&#65533;p%&#65533;&#65533;a&#65533;&#65533;&#65533;&#65533; &#65533;Y^&#65533;	&#65533;&#65533;q*&#65533;&#65533;&#65533;	e0J&#65533;&#65533;]P
^&#65533;>&#65533;%a&#65533;c&#65533;D&#65533;&#65533;&#65533;g&#65533; &#65533; &#65533;&#65533;&#65533;&#65533;&#65533;p&#65533;T Mp
O&#65533;&#65533;`YY&#65533;P2&#65533;&#65533;a&#65533;&#65533;psfk&#65533;L&#65533;&#65533;8&#65533;&#65533;@
^ D&#65533;&#65533;&#1058;Q
&#65533;@i%&#65533;&#65533;f&#65533;&#65533;&#65533;&#65533;&#65533;h&#65533;P&#65533;&#65533;`&#65533;>Q&#368;/` &#65533;&#1168;&#65533;&#65533;	&a(&#65533;&#65533;|&#65533;&#65533;&#65533;&#65533;BU&#65533;&#65533;&#1792;	K`]p<&#65533;&#65533; &#65533;&#65533;$!&#65533;v&#65533;&#65533;&#65533;&#65533;&#65533;@0
A&#65533;&#65533;@
t&#65533;&#816;&#65533;
!&#65533;Cj&#65533; g&#65533;&#65533;y&#65533;Op%M&#65533;V&#65533;&#65533;&#65533;/qy&#65533;t&#65533;&&#65533;:&#65533;b&#65533;j&#65533;&#65533;[q&#65533;&#65533;&#65533;J&#65533;&#65533;y%&#65533;&#65533;&#65533;8&#65533;Z&#65533;&#65533;]A&#65533;&#65533;^&#65533;&#65533;0*1&#65533;&#65533;&#65533;v &#65533;u&#65533;r&#65533;"&#65533;0&#65533;&#65533;&#65533;&#65533;&#65533;&#65533;X &#65533;&#65533;&#65533;o&#65533;
.&#65533;&#65533;&#65533;&#65533;E&#65533; m&#65533;13 Z&#65533;&#65533;la&#65533;&#65533;5&#65533;&#65533;Mp%&#65533;`&#65533;l&#65533;4  &#65533;&#65533;}l&#65533;&#65533;0	*Q-&#65533;&#65533;&#65533;D&#65533;&#65533;0&#65533;&#65533;&#65533;`&#65533;g&#65533;)aL&#65533;`&#65533;S&#65533;&#65533;p&#65533;&#65533;&#65533;0 e&#65533;&#65533;k1`u!QW"&#65533;c;&#65533; &#65533;&#65533;F&#65533;7&#65533;B&#65533;T&#65533;a@h&#65533;v0&#65533;0
&#65533;&#65533;
&#65533;&#65533;&#65533;&#65533;&#65533;&#65533;'P&#65533;x&#65533;B&#65533;' &#65533;P&#65533;E&#65533;nRB&#65533;$&#65533;px&#65533;b&#65533;&#65533;1&#65533; |&#65533;&#65533;&#65533;
&#65533;P&#65533;&#65533;J&#65533;V +1a&#65533;&#65533;&#65533;k&#65533;&#65533;e&#65533;&#65533;0&#1888;&#65533;@&#65533;&#65533;
&#65533;	{&#65533;gP@@,&#65533;&#65533;@ &#65533;23&#65533;B&#65533;s 	&#65533;&#65533;pp&#65533;Z&#65533;+:&#65533;&#65533;&#65533;&#65533;&#65533; &#65533;D2&#65533;&#65533;&#65533; &#65533; 
&#65533; _p3 &#65533;&#65533;&#65533;B P9`o&#65533;&#65533;@&#65533;&#65533;&#65533;[&#608;A*&#65533;&#65533;&#65533;&#65533;Aq	&#65533;8F&#65533;&#65533;&#65533;
&#65533;&#65533;_0-&#65533;&#65533;&#65533;(&#65533;&#65533;B~&#65533;	&#65533;P&#44078;y&#65533;&#65533;&#65533;2&#65533;&#65533;&#65533;&#65533;&#65533;&#65533;&#65533;*&#65533;
&#65533;PY&#65533;&&#65533;E &#65533;C &#65533;&#65533;	&#65533;@&#65533; xzQ7&#65533;y7&#65533;&#65533;&#65533;&#65533;2&#65533;&#65533;p&#1232;&#65533; dp-`&#65533;'0(&#65533;]&#65533;&#65533;&#65533;/&#1984;&#65533;s&#65533;&#65533;&#65533;&#65533;W&#65533;&#65533;&#65533;&#65533;=&#65533;/ &#65533;	&#65533; &#65533;N`p&#65533;x&#65533;  FyP	&#65533;`&#1600;&#65533;&#65533;w&#65533;#`&#65533;w&#65533;&#65533;p &#65533;A&#65533;
&#65533;&#65533;&#65533;&#65533;&#65533; ep.`&#169;r P3p_ &#65533; 
&#65533;&#65533;&#65533; &#65533;&#65533;P&#65533;a6~z&#65533;*&#65533;<Y'@ V&#65533;7&#65533;&#208;
&#65533;`],&#65533;	&#65533;&#65533;&#65533;&#65533; &#65533;5`\&#65533;| 	&#65533;&#65533;
&#65533;&#65533;&#65533; &#65533;&#1071;&#65533;&#65533;h&#65533;pAA&#65533;&#65533;:&#65533;&#65533;P&#65533; z&#65533;&#65533;=T0 &#65533;&#65533;m&#65533;A !&#65533; &#65533;&#65533;D&#65533; &#65533;+:&#65533;a&#65533;y&#65533;&#65533;&#65533;
&#65533;&#65533;&#65533;0&#65533;&#65533;
Q &#65533;}'&#65533;&#65533;&#1292;&#65533;|&#1344;:BD&#65533;|&#65533;Q&#65533;?&#65533;&#65533;&#65533; 	{&#65533;\`4&#65533;&#65533; Ws-&#65533; &#65533;8&#65533;d0&#65533;&#65533;
&#65533;&#65533;&#65533;&#65533;%-&#65533;&#65533;&#65533;K&#65533;]&#65533;&#65533;$&#65533;&#65533;7&#65533;:`Zu &#65533;&#65533;p&#65533;&#65533;&#65533;&#65533; &#65533;&#65533;
&#65533;0	&#65533;&#65533;d0?0+&#65533;&#65533; &#65533;&#65533;(&#65533;1&#65533;t&#65533;	&#65533;&#65533;f&#65533;&#65533;&#65533;&#65533;!&#65533;WOm&#65533;Ea&#65533;p'z&#65533;&#65533;&#65533;P &#65533; &#65533;&#65533;&#65533;P&#65533;&#65533;&#65533;z&#65533;[@4&#65533; &#65533;o2 $&#65533;&#65533;&#65533;&#65533;&#65533;R&#65533;p%ru&#1552;&#65533;]&#65533;`&#65533; &&#65533;&#65533;A0&#65533;&#65533;&#65533;&#65533;&#65533;&#65533;&#65533;	{&#65533;M $p&#65533;H0&#65533;C&#65533;&#65533;&#65533;&#65533;
#
W&#1159;&#65533;-;&#65533;RY&#65533;&#65533;-&#65533;&#65533;&#65533;&#65533;m&#65533;p&#65533;&#65533;p	&#65533;&#65533;&#65533;P !&#65533;&#65533;&#65533;&#65533;&#65533; &#65533;&#65533;/&#65533;&#65533;&#65533;C&#65533;&#65533;SQ	;7  Rp&#65533;&#65533;$&#65533;&#65533;+v&#65533;&#65533;.&#65533;S0P&#65533;:1a&#65533;;&#65533;&&#1296;f&#65533; \&#65533;pB&#65533;&#65533;!o(&#65533;NS5&#65533;,&#65533;2&#65533;&#65533;&#65533;a&#65533;&#65533;&#65533;q&#65533;&#65533;&#65533;&#65533;A&#65533;&#65533;E 3&#65533;&#65533;0&#65533;5&&#65533;&#65533;&#65533;V1a&#65533;&#65533;&#65533;.&#65533;&#65533;&#65533;0(Q&#65533;`>0 1 &#65533;Yj&#65533;&#65533;&#65533;	&#65533;&#65533;y&#65533;f&#65533;4&#65533;'&#65533;`2&#65533;&#65533;&#65533;G&#65533;&#65533;&#65533;&&#65533;&#65533;&#65533;&#65533;	IY&#65533;rgu&#65533;oR&#65533;{&#1716;&Aj&#65533;r&#65533;&#65533;&#65533;&#65533;&#65533;C0&#65533; &#65533;o&#65533; ]&#65533;&#65533;&#65533;&#65533;B&+&#65533;&#65533;&#65533;&#65533;.~&#65533;&#65533;-a&#65533;R&#65533;#&#65533;s&#65533;kWb 0 &#65533; 	 =&#65533;&#65533;&&#65533;6`{0&#65533;&#65533;&#65533;D&#65533;b&#65533;&#65533;&E0
&#65533;X0&#65533;&#65533;&#65533;&#65533;dQ&#65533;8
&#65533;&#65533;&#65533;&#65533;&#65533;"1
&#65533;&#65533; [&#65533;
&#65533;@&#65533;`&#65533;0&#65533;&#65533;&#65533;0&#65533;&#65533;	&#65533;&#65533;	&#65533;p
&#65533;&#65533;&#65533;&#65533;&#65533;&#65533;`&#65533;
&#65533;4&#65533;8&#65533; &#65533;&#65533; 	T:&&#65533;&#65533;p&#65533;@&#65533;dV&#65533;
&W&#65533;(&#65533;&#65533;&#65533;+&#65533;&#65533;&#65533;`!&#65533;Gaj@&#65533;.&#65533;&#65533;&#65533;&#65533;&#65533;AQ&#65533;&#65533;0&#65533;&#65533;@&#65533;&#65533;&#65533;x&#65533;u&#65533;
&#65533;`5&#65533;]r&#65533;&#65533;	&#65533;&#65533;&#65533;&#65533;&#65533;KW&#65533;&#65533;&#65533;&#65533;w%F0&#65533;0Q&#65533;&#65533;@dC6&#65533;E&#65533; K@&#65533;dbb0o&#65533;&#65533;~%7&#65533;&H&#65533; \,&#65533;&#65533;&#65533;&#65533; &#65533;&#65533;&#65533;&#65533; &#65533;0`&#65533;,&#65533;g&#65533;B1U&#65533;&#65533;a&#65533;&#65533;&#65533;x&#65533;@&#65533;1 &#65533;&#65533; OP
&#65533;'x&#65533;b&#65533;&#65533;`%&#65533;&#65533;&#224;J,&#65533;&#65533;0p&#65533;&#65533;&#65533; &#65533;
&#65533;&#65533;f,&#65533;&#65533;&#65533;&#65533;o&#65533;C&#65533;&#65533;  P40&#65533;`Iw&#65533;\&#65533;&#65533;'&#65533;"|&#65533;&#65533;&#65533;&#65533;&#65533;&#65533;P&#65533;CA&#65533;ba&#65533;&#65533;30&#65533;X&#65533;:!&#65533;&#65533;p&#65533;&#65533;&#65533;	&#65533;&#65533;&#65533;C&#65533;`A;p&#65533;3n&#65533;&#65533;&#65533;y&#65533;&#65533;&#65533;q &#65533;&#65533;&#65533;&#65533;t-&#65533;K&#65533;&#65533;"1&#65533;'@&#65533;A&#65533; }&#65533;
&#65533;J&#65533;&#65533;`k&#65533;&#65533;$X&#65533;&#65533;A&#65533;	*t&#65533;&#65533;&#65533;&#65533;	&#481;
3&#65533;&#65533;E&#65533;/b&#65533;&#1161;[D&#65533;!E&#65533;$Y&#65533;&#65533;I&#65533;)U&#65533;d&#65533;&#65533;&#65533;K&#65533;1e&#65533;&#65533;&#65533;o &#65533;&#65533;&#65533;n8&#65533;4&#65533;_&#65533;&#65533;D^[&#65533;&#261;&#65533;&#65533;&#65533;&#65533;\&#65533;&#961;&#65533;&#65533;Q&#65533;&#65533;' g&#65533;y&#65533;&#65533;&#65533; &#65533;&#65533;&#65533;&#65533;>&#65533;'&#65533;&#65533;Y&#65533;i&#1390;e&#65533;&#65533;&#65533;[&#65533;&#65533;&#65533;i&#65533;&#65533;!&#65533;{&#65533;&#65533;&#65533;&#65533;&#65533;1-
0Z&#65533;&#65533;&#65533;&#65533;E&#65533;m&#65533;&#65533;&#65533;\JkD&#65533;&#1519;#&#65533;&#65533;&#65533;&#1423;&#65533;g&#65533;&#65533;&#65533;E&#65533;&]z&#65533;&#65533;6E&#65533;]&#65533;&#353;&#65533;&#65533;>&#65533;1Y&#65533;-L&#1483;40&#65533;{&#65533;_&#65533;&#65533;&#65533;&#65533;rE&#65533;&#65533;IEc&#65533;&#65533;@FU&#1924;O&#65533;^&#65533;&#65533;u&#65533;-&#65533;%&#65533;%&#65533;CQ+&#65533;Q&#65533;&#65533;\A:&#65533;hK&#65533;&#65533;&#65533;!&#65533;&#65533;&#65533;&#65533;&#65533;&#65533;&#65533;&#65533;&#65533;&#65533;8t$u[ &#65533;&#204;&#65533;&#65533;%&#65533;&#65533;TpA&#65533;&#670;#&#65533;&#65533;&#65533;{8&#65533;&#453;|T&#65533;&#65533;8&#65533;&#65533;q&#65533;&#65533;&#569;#!p&#65533;j&#65533;HF&#65533;y>&#65533;jE&#65533;&#65533;K&#65533;&#65533;@	F&#65533;&#65533;&#65533;A{&#65533;&#65533;G&#65533;SA&#65533;d&#65533;D&#65533;=&#65533;&#65533; ~vH&#65533;&#65533;&#65533;d	A&#65533;R&#65533;2&#353;\&#65533;&#353;&#65533;A+&#65533;.@-,&#65533;Q&#65533; N(#&#65533;q&#65533;t&#65533;M8&#65533;T&#65533;&#65533;&#65533;&#65533;&#65533;)58'%&#65533; &#65533; ^z K&#65533;#&#65533;&#65533;&#65533;&#65533;&#1260;X:EA9*#&#65533;r,&#65533;B&#65533;vn&#65533;&#65533;&#65533;&#65533;H$ &#65533;FNRK5&#65533;T&#65533;&#65533;I&#65533;H
B&#65533;.P&#65533;G&#65533;, &#65533;:B K`&#65533;&#65533;&#65533;&#65533;Z&@D&#65533;G&#65533;ZQ&#65533;&#65533;^!&#65533;i$&#65533;BO3* &#65533;A&#65533;&#65533;Un&#65533;&#65533;&#65533;&#65533;}z&#65533;&#65533;}z&#65533;!(M&#65533;F&#65533;&#65533;5h&#65533;.&#65533;R"&#65533;&#65533;q&#65533;2$Q
D&#65533;Evra&#450;&#65533;&#65533;E&#65533;&#65533;&#65533;6E&#65533;&#65533;[&#65533;#&#65533;X&#65533;Wy9&#65533;	&#65533;&#65533;`&#65533;&#65533;|q&#65533;&#1156;&#65533;&#65533;&#12299;2&#65533;&#65533;]&#65533;&#65533;1&#65533;&#65533;&#65533;&#65533;*&#65533;&#65533;F&#65533;F&#65533;e!nB&#270597;R&#65533;	V&#65533;&#65533;xh&#65533;&#65533;&#65533;&#65533;d&#65533;H&#65533;&#65533;(&#65533;$T&#65533;#&#65533;^&#65533;&#461;E&#65533;2Bcw&#65533;&#65533;&#65533;G&#65533;&#65533;&#65533;f&#65533;/&#65533;z&#65533;1d&#65533;zVa&#65533;&#65533;{n&#65533;zU&#65533;&#65533;p(&#65533;&#65533;.qH&#65533;&#65533;&#65533;&#65533;g&#65533;&#65533;&#65533;x1&#65533;[&#65533;&#65533;&#1461;&#65533;&#65533;&#65533;P&#65533;&#65533;9&#65533;)&#65533;&#65533;@&#65533;&#65533;&#65533;|&#65533;&#65533;&#65533;&#65533;&#65533;Q&#65533;&#65533;&#65533;&#65533;$@&#65533;$"&#65533;&#65533;&#65533;&#65533;T&#65533;$;&#65533;&#65533;&#65533;&#173;&#65533;&#65533;&#65533;&#65533;$y|&#65533;YO?&#65533;&#65533;K&#907;7Uf&#65533;&#29704;&#65533;&#65533;&#65533;^F2&#65533;&#65533;G&#65533;&#225;&#65533;&#65533;&#65533;fU*&#65533;&#65533;&#65533;,v&#715;&#65533;6	`&#65533;U#&#65533;&#456;&#65533;&#65533;~ &#65533;&#65533;&#65533;&#65533;&#65533;&#65533;&#65533;
&#65533;	tEd&#65533;  4&#65533;&#143;&#65533;c&#65533;&#65533;"&#65533;&#65533;&#65533;&#65533;&#65533;!&#65533;`&#65533;<^&#65533;&#65533;\&#65533; X&#65533;E&#65533;&#65533;y&#65533;O&#65533;#L&#65533;&#65533;&#65533;E&#65533;&#65533;&#1152;2B&#65533;&#65533;&#65533;n!E&#65533;&#65533;6&#65533;2,Yg<&#65533;\&#65533;Q&#65533;t&#65533;%&#1456;&#65533;{<&#65533; 4 #7&#65533;	&#65533;&#65533;&#65533;&#1188;#cg&#65533;,&#65533;V&#65533;&#65533;-$&#65533;EDl&#65533;|.&#65533;p&#65533;&#65533;:
&#65533;&#65533;1N&#65533;x&#65533;r&#65533;<A&#65533;
Z &#65533;d&#65533;P&#65533;c&#1858;Dm&#65533;$&#65533;&#65533;P&#65533;&#65533;&#65533;&#65533;&#65533;&#65533;G&#65533;&#65533;&#65533;&#65533;&#65533; A&#65533;&#65533;8d&#65533;&#65533;&#65533;C&#65533;&#65533;o&#65533;&#65533;S&#65533;(&#65533;&#65533;&#65533;	&#65533;&#719;&#65533;d&#65533;Lb&#65533;&#65533;p&#196;&#65533;H&#65533;&#65533;r&#65533;*&#65533;d&#65533;@&#65533;&#65533;&#1168;8k:Q&#65533;&#65533;&#65533;&#65533;&#216;c 
Q0B+&#65533;&#65533;"jhe5&#65533;&#65533;&#65533;F&#65533;&#65533; +&#65533;>&#65533;6h&#65533;]3H"&#65533;K^&#65533;&#65533;1&#65533;@&#65533;q&#65533;c&#65533;&#65533;cR&#65533;&#65533;&#65533;&#65533;&#65533;&#65533;x&#65533;&#65533;&#65533;@&#65533;&#65533;&#65533;&#65533;&#65533;%&#65533;B&#65533;&#65533;&#65533;dn&#65533;&#65533;?&#65533;/&#65533;AshSj&#65533;&#65533;&#65533;]&#65533;&#65533;&#65533;>&#65533;x &#65533;&#65533;&#65533;7`<&#65533;gh&#65533;&#65533;H&#65533;)&#65533;H&#65533;'KT&#65533;3&#65533;&#6050;&#65533;s&#65533;"L&#65533;A&#65533;&#65533;1&#65533;/=&#65533;HF&#65533;&#65533;&#65533;&#65533;p&#65533;!i0M8&#65533;&#65533;&#65533;p &#65533;8:&#65533;&#65533;&#65533;&#65533;&#65533;&#65533;[%&#65533;*&#65533;A8DFu&#65533;/&#65533;&#65533;I2&#65533;&#65533;&#65533;&#65533;&#65533;C>&#65533;&#65533;&#1287;zh&#65533;G2&#65533;&#65533;qU&#65533;&#65533;&#65533;&#65533;MB:&#65533;P8DI &#65533;&#65533;:&#65533;c&#65533;&#65533;&#65533;EP1&#65533;a8&#65533;i)&#1405;f&#65533;&#65533;&#65533;`T&#65533;&#65533;&#1544;&#65533;&#65533;{&#65533;&#65533;<V&#65533;s&#65533;&&#65533;&#65533;h&#65533;&#65533;&#354;%$s&#65533;&#65533;&#65533;Y&#65533;>&#65533;J&#65533;bT&#65533;&#65533;&#65533;&#65533; "&#65533;h &#65533;&#65533;U8&#65533;p&#65533;L6&#65533;t&#65533;&#769;&#65533;&#65533;AZ&#65533;&#65533;&#65533;&#65533; &#65533;&#65533;.&#65533;u&#65533;&#65533;$&#65533;&#65533;@Jb&#65533;&#65533;fD&#65533;&#65533;&#65533;g&#65533;6&#65533;&#1705;4T!k&#65533;b&#65533;3&#65533;!&#65533;&#65533;&#65533;&#65533;&#65533;&#65533;eF%B&#65533;#Kc&#65533;cjoI&#65533;&#65533;l&#65533;&#65533;&#1152;&#65533;f&#65533;o&#65533;-L3&#65533;&#65533;Q&#65533;C&#65533;R8A/x&#65533;&#65533;	e&#65533;1&#65533;&#65533; &#65533;b&#65533;&#65533;&#1607;&#65533;a&#65533;&#65533;?|a_XN2A7f&#65533;&#65533;&#65533;`M`&#65533;p&#1591;&#65533;&#65533;j &#65533;Y&#65533;C&#65533;,@Y&#1241;^0r|&#65533;&#65533;&#65533;&#65533;&#65533; -L&#65533;a&#65533;v&#65533;&#65533;
&#669;&#65533;Tp&#65533;:&#65533;eh"\2&#65533;&#65533;&#65533;&#65533;,&#65533;@&#65533;j&#65533;QC8oX&#65533;3&#65533;&#65533;&#1102;n`&#65533;&#368;&#65533;*N!
K,&#65533;|&#65533;&#65533;`&#65533;:&#1025;vD#*&#65533;	R&#65533;&#65533;&#65533;1&#65533;&#65533;o&#65533;C&#65533;&#65533;K&#65533;&#65533;&#65533;`}Ij8&#65533;i&#65533;#&#65533; &#65533;>&#65533;N\&#65533;Fq&#65533;&#65533;&#65533;S,&#65533;&#65533;&#65533;GT&#65533;&#65533;&#395;<&#65533;&#65533;Q*Q&#65533;&#65533;l&#65533;&#547;&#65533;pE&&#65533;&#65533;)&#65533; H&#65533;z&&#65533; `&#65533;&#65533;
`&#65533;)&#65533;&#65533;&#65533;,&#65533;&#65533;&#65533;s&#65533;.%&#65533;  (&#65533;\8&#65533;&#65533;	dx&#65533;t&#65533;&#65533;I1A,&#65533;&#65533;c &#65533;*&#65533;&#65533;;`&#65533;*t&#65533;&#65533;&#65533;1	m&#65533;&#65533;e&#65533;&#65533;E(&#65533;&#65533;&#65533;p`&#65533;&#65533;B&#1335;&#65533;u&#65533;&#65533; T`"D&#65533;&#65533;i&#65533;C&#1932;A&#65533;?&#65533;@&#65533;&#65533;#&#65533;&#65533;&#65533;F&#65533;&#65533;4&#65533;&#65533;"&#65533;C3JMq\B6&#65533;l&#65533;&#65533;W8&#65533;&#65533;&#65533;Y&#65533;&#65533;&#65533;O&#65533;&#65533;&#65533;H0&#65533;&#65533;(ah&#65533;!(1
U&#65533;&#65533;&#65533;&#65533;&#65533;0&#65533;qe4&#65533;&#65533;P2&#65533;abC&#65533;p&#65533;*PQ
QlB&#65533;&#65533;C&#65533;&#1029;%&#65533;`/ &#65533;&#65533;f&#65533; &#65533;=&#65533;,&#65533;f&#65533;&#65533;&#65533;h&#65533;?U9&#65533;{t&#65533;8&#65533;0>&#65533;&#203;`D 2&#65533;&#65533;+&#65533;1&#65533;&#65533;&#65533;&#65533;hB&#65533;/&#132;a$(&#65533;&#65533;&#65533;l&#65533;}&#65533;r&#65533;&#65533;]&#65533;A&#65533;~x&#65533;&#65533;(&#65533;-&#65533;&#65533;w&#65533;,&#65533;&#65533;&#65533;9&#65533;&#65533;[&#65533;&#65533;{Pv&#65533;&#65533;
&#1046;9p&#65533;	|&#65533;&#65533;>|&#65533;&#65533;h&#65533;&#65533;+H+&#65533;&#65533;&#65533;9K?V1K&#65533;$&#65533;J@&#65533;6&#65533;
Y&#65533;_0&#65533;[`&#65533;S&#65533;&#65533;&#65533;&#65533;k&#65533;-0=&#65533;&#65533;&#65533;&#2011;@&#65533;8\@+&#65533;H#C &#65533;`&#65533;&#65533;uH&#65533;&#65533;&#65533;u&#65533;&#65533;aHI&#65533;.&#65533;&#65533;&#65533;&#65533;&#1224;&#65533; `6pUH&#65533;o&#65533;?&#65533;&#65533;&#1583;&#65533;7&#65533;/&#65533;&#65533;&#65533;&#65533;E&#65533;1&#65533;&#65533;&#65533;
|&#133;0&#65533;% &#65533;h>h&#65533;l&#65533;&#65533;8&#65533;&#65533;r&#65533;\&#65533;&#65533;?!xA&#65533;&#1224;&#65533;&#65533;7&#65533;&#65533;T(n`&#65533;&#65533;&#33261;&#65533;,7&#65533;&#65533;a(&#65533;&&#65533;&#65533; 'x&#65533;e7&#65533;BC<&#65533;U&#65533;h8&#65533;&#65533;&#65533;sxX&#65533;&#65533;8&#65533;&#65533;}&#140;&#65533;&#65533;`4 Q&#65533;k8Cm&#65533; &#65533;&#65533;8&#65533;l&#65533;&#65533;O&#65533;&#65533;3&#1025;&#65533;&#65533;&&#65533;&#65533;4&#65533;Sx8&#65533;j&#65533;58D`&#65533;x&#65533;b0&#65533;B0&#65533;#p&#65533;&#239;(&#65533;	H&#65533;<J`d&#65533;&#65533;v0&#65533;&#65533;&#65533;`$&#65533;l &#65533;&#65533;Fq!~`&#65533;l&#65533;RH5h&#65533; &#65533;a&#65533;&#65533; &#65533;/&#65533;&#65533;N`&#65533; s&#65533;<C&#65533;o&#65533;&#65533;q&#65533;H(&#65533;&#65533;oPW&#65533;;&#65533;P
&#65533;3&#65533;&#65533;&#65533;% &#65533;;&#65533;&#65533;S&#1541;i &#65533;x&#65533;&#396;k&#65533;1#&#65533;&#65533;{H&#65533;K&#65533;=H ,(}H&#65533;k SX&#65533;6&#65533;&#65533;@	p&#65533;! &#65533; &#65533;,XA&#65533;W8&#65533;l(&#65533;&#65533;&#65533;bp!&#65533;+[C&#65533;3&#65533;(&#65533;&#65533;&#65533;&#135;s&#65533;&#65533;_8&#65533;H`A"&#65533;x &#65533;&#65533;&#65533;#&#65533; &#65533;-`&#65533;@&#65533;U&#65533;&#65533;j x&#65533;H&#65533;&#65533;&#65533;&#65533;&#65533;1R&#65533;&#65533;&#65533;CHt&#65533;B,&#65533;&#65533;q&#65533;aX&#65533;L&#1539;4&#65533;&#65533;`P&#65533;2&#268;&#65533;I&#65533;+P&#65533;>&#65533;V&#65533;k&#65533;&#65533;&#1907;&#65533;&#65533;&#65533;&#65533;z&#560;r4&#65533;}po&#65533;&#65533;\(&#65533;I&#65533;2XPX&#65533;&#65533;x &#65533;#:&#65533;S&#65533;j &#65533;&#65533;t&#65533;&#65533;&#65533;&#65533;&#65533;t&#65533;%6&#65533;&#65533;&#65533;&#65533;}ho&#65533;_P&#65533;L&#65533;&#65533;5&#65533;&#65533;&#65533;p&#65533;&#65533;&#65533;&#65533; &#65533;x4 O&#65533;&#65533;f&#65533;wM&#65533;q&#65533;[&#65533;&#65533;2&#65533;&#65533;&#65533;%a&#976;&#65533;&#65533;&#65533;b`&#65533;M&#65533;&#65533;&#65533;&#65533;&#1536;p&#65533;&#65533;S h&#65533; &#65533;&#65533;9&#65533;U mA&#65533;I&#65533;&#65533;3&#65533;&#65533;+w&#65533;	X&#65533;]&#65533;}x&#65533;o&#65533;&#65533;[ &#65533;Fx-&#65533;&#65533; &#65533;&#65533;&#65533;(&#65533;1&#65533;O&#65533;&#65533;iE&#65533;&#65533;&#65533; @&#65533;&#65533;+~@&#65533;K&#65533;&#65533;|Zm@&#65533;V&#65533;=(&#65533;%&#65533;&#65533;x  &#65533;
&#65533; 1&#65533;P&#65533;m0/9!&#65533;0&#65533;.&#65533;)&#65533;&#65533;&#65533;>&#65533;R&#65533;&#65533;&#65533;q&#65533;&#65533;\&#65533;CP&#65533;(&#65533;&#65533;&#65533;@&#65533;&#65533;&#65533;*&#65533;M&#65533;m(&#65533;&#65533;&#65533;:#&#65533;&#65533;&#65533;R&#65533;&#65533;&#65533;S&#1112;phX&#65533;&#65533;:&#65533;%&#65533;&#65533;&#65533;&#65533;AP&#65533;g&#65533;&#65533;&#65533;&#65533; >%(s&#65533;&#65533;@&#65533;J&#65533;{&#65533;fp&#65533;GX&#65533;&x&#65533;&#874;&#65533;&#65533;&#65533;&#65533;E&#65533;n&#65533;&#65533;&#65533;0&#65533;M&#65533;&)H[&#65533;&#65533;&#65533;&#65533;&#65533;u&#65533;Z&#65533;&#65533;6`h(&#65533;P&#65533;&#65533;A&#65533;n`D&#65533;&#65533;&#65533;\e&#65533;&#65533;&#65533;&#65533;|&#65533;&#1607;sXR&#65533;+&#65533;a&#65533;?&#65533;F&#65533;M&#65533;w\&#65533;&#65533;;&#65533;&#65533;>&#65533;&#65533;&#65533;PNuu&#65533;~8&#65533;c&#65533;&#65533;5(C
 :&#65533;`&#65533;mp?&#65533;h&#65533; 
	0&#65533;x!~&#65533;&#65533;&#573;&#65533;&#65533;x&#65533;&#65533;Px &#65533;&#65533;&#65533;H&#65533;hV&#65533;&#1205;&#65533;P&#65533; h&#65533;'b&#65533;YSqe&#65533;&#65533;0h&#65533;r&#65533;>&#65533;&#65533;7:&#65533;s&#1601; &#65533;!i&#65533;&#923;%&#65533;}&#65533;V&#65533;8&#1291;&#65533; (&#65533;&#65533;gp&#1367;&#65533;&#1536;&#65533; &#65533;&#65533;&#65533;&#1607;&#65533;; &#65533;Zo&#65533;&#65533;Up&#65533;(Q&#65533;&#65533; T#&#65533;H&#65533;#&#65533;@O&#65533;&#65533;I&#1653;&#65533;&#65533;l 00&#65533;K&#65533;_p&#65533;&#65533;&#65533;&#65533;@ "&#65533;Nx&#65533;&#65533;&#65533;Px={ &#65533;L&#65533;&#65533;&#1847;&#65533;&#65533;f&#65533;&#65533;i&#584;&#65533;N@&#65533;&#65533;&#65533;p&#65533;&#65533;S&#485;&#65533;&#65533;&#65533;.b&#65533;x &#65533;o&#65533;&#65533;9&#65533;&#65533;&#65533;e&#65533;v&#65533;=&#65533;&#65533;&#1382;&#65533;`&#65533;&#1233;&#65533;R&#65533;&#65533;&#65533;&#65533;]]&#65533;9&#65533;&#65533;&#65533;&#65533;&#65533;X%&#65533;z!&#65533;L&#65533;x&#65533;&#65533;]&#65533;&#65533;T(i&#65533;&#65533;QH&#65533;&#65533;&#65533;&#65533;( &#65533;b&#1977;&#65533;&#65533;(&#65533;&#65533;&#65533;&#65533;&#65533;7&#65533;&#65533;&#65533;Np&#65533;&#65533;&#65533;&#65533;^&#65533;&#65533;&#65533;eP&#65533;"&#65533;=&#65533;
&#65533;6K&#65533;&#65533;&#65533;t&#2017;&#65533;&#65533;2Z&#65533;u`(&#65533;&#1940;&#65533;3&#65533;&#65533;&#65533;&#65533;&#65533;u&#65533;&#65533;&#65533;&#65533;&#65533;&#65533;_&#65533; T"&#65533;`&#65533;&#65533;|X&#65533;&#65533;`&#65533;&#65533;&#65533;&#65533;^&#65533;&#65533;&#65533;&#65533;"P&#65533;SH&#65533;&#65533;&#65533;f&#65533;&#65533;IeXv{&#65533;7&#65533;h&#65533;T&#65533;E&#65533;&#65533;&#65533;&#65533;&#65533;&#65533;&#978;&#65533;&#65533; &#2006;A&#65533;g &#65533;$&#65533;&#706;&#1540;&#65533;&#65533;
4X&#65533; n&#65533;kh&#65533;&#65533;&#65533;% Y&#65533;&#8793;&#65533;x:&#65533;xo&#65533;
1@&#65533;vX&#65533;P&#65533;u 	q&#1551;6&#65533;&#65533;&#65533;b&#65533;&#65533;&#65533;B`&#65533;&#65533;x&#65533;3@5&#65533;U:&#65533;qP"&#65533;I&#65533;s&#65533; %:&#65533;&#65533;&#65533;&#65533;H&#65533;&#65533;P&#65533;&#65533;)&#65533;&#65533;&#65533;&#65533;,&#65533; `bI.&#65533;&#65533;&#65533;&#65533;H>e&#65533;&#65533;&#1574;&#65533;h[&#65533;&#65533;&#65533;X5&#65533;&#65533;%&#65533;&#65533;M^&#65533;j&#65533; *&;&#65533;&#65533;X62(5J0 %&#65533;&#65533;&#65533;Ff&#65533;&#65533;i5&#65533;_&#65533;
&#65533;i&#65533;&#65533; e&%uf9&#65533;
P&#65533;rh&#65533;Xg%&#65533;z&#548;&#65533;&#65533;%	|X&#65533;[ 6j6,@&#65533;.h`&#65533;&#65533;&#65533;uv&#65533;w&#65533;&#65533;&#65533;&#65533;&#65533;0&#65533;`&#65533;&#65533;&#65533;&#65533;&#65533;&#65533;&#65533;&#518;0&#65533;&#65533;&#65533;&#65533;&#30168;&#65533;_&#65533;#&#65533;g&#65533;&#65533;pP&#65533;MJ% &#65533;&#65533;&#65533;&#65533;A&#65533;r
&#65533;&#65533;&#65533;&#65533;h/&#1762;0&#65533;@DiY&#65533;&#65533;&#65533;&#65533;@&#65533;&#65533;A&#65533;&#65533;&#65533;&#65533;p&#65533;&#65533;&#65533;)&#65533;	T&#65533;&#65533;=&#65533;hpi&#65533;&#65533;&#65533;&#65533; ["&#65533;&#65533;&#65533;@&#65533;&#1552;&#65533;@&#65533;8W&#65533;7&#65533;&#65533;JpJ~&#1666;?Qj&#65533; &#65533;'&#65533; T&#65533;&#65533;&#65533;&#65533;$&#65533;K&#65533;s&#65533;8&#65533;&#65533;E@~&#65533;W&#65533;&#65533;&#65533;
y&#65533;&#65533;&#65533;N&#65533;"X&#65533;q&&#65533;p&#65533;&#65533;&#513;&#65533;&#65533;&#65533;&#65533;3 &#65533;&#65533;&#65533;&#65533;	B&#65533;N&#65533;,&#65533;(&#65533;&#65533;h&#65533;&#65533;I&#65533;``&#65533;&l&#65533;&#65533;IJ&#886; [&#65533;%$&#65533;sp0A&#65533;&#65533;{&#65533;&#65533;h&#65533;&#65533;n_&#65533;&#65533;&#65533;^7H&#65533;&#65533;	Rp?&#65533;m&#65533;H&#65533;&#65533;&#65533;m&#528;y&#65533;&#65533;&#65533;8\&#65533;&#65533; q n&#65533;&#542;&#65533;e&#65533;!&#65533;@&#65533;T&#65533;]&#65533;.&#65533;&#65533;n&#65533;&#65533;.&&#65533;&#65533;&#65533;y&#65533;&#65533;&#1562;P&#65533;&#65533;&#65533;9&#65533;L&#65533; &#65533;+&#65533;&#65533;?&#65533;_&#65533;fe&#536;'&#514;) 8&#65533;dP&#65533;&#65533;>&#65533;F&#65533;&#65533;h&#65533;&#65533;&#65533;&#65533;&#65533;k&#65533; &#65533;&#65533;&#1829;&#65533;9vi&#65533;&#65533;]s&#65533;&#65533;X&#65533;&#982;=pf&#65533;@&#65533;&#65533;&#65533;`Ux'&#65533;&#65533;'&#65533;V&#65533;&#65533;1&#65533;t&#65533;,&#65533;#Ft&#65533;&#65533;&#65533; &#65533;f&#65533;no&#65533;&#65533;&#1318;&#65533;up&#65533;q&#65533;(&#65533;z&#65533;&#65533;&#65533;&#65533;&#65533;u.&#65533;&#65533;	&#65533;&#65533;[&#65533;&#65533;K<&#65533;#&#65533;&#65533;tio0&#1538;H&#65533;&#65533;&#65533;lpXH%@S&#65533;uFr&#392;{&#65533;&#65533;&#65533;&#65533;0)Z&#65533;&#65533;n-&#43526;<p&#65533;&#65533;=`h&#4686;&#65533;&#65533;&#65533;&#65533;E(&#65533;l&#65533;&#65533;+&#65533;&#65533;&#65533;&#65533;m&#65533;&#65533;&#65533;&#65533;q&#65533;&#65533;&#65533;&#65533;z&#65533;6&#65533;w&#65533;#&#65533;&#65533;@&#65533;&#65533;s&#65533;_xoB/kX^K-Iw&#65533;f&#65533;&#65533;&#65533;6X&#65533;&#65533;P&#65533;i(&#65533;!]P&#65533;&#65533;&#65533;=&#2123;P %&#65533;.&#65533;&#65533;&#65533;&#65533;&#65533;&#65533;u &#65533;u&#65533;&#1028;&#65533;&#65533;=I&#65533; t&#65533;K:\&#65533;yp(`&#65533;<&#65533;\&#65533;&#65533;Mn&#65533;
&#1488;)mkga&#65533;&#65533;&#65533;&#65533;&#65533;XU&#65533;"&#65533;#Wm0&#65533;&#65533;&#65533;&#65533;f&#65533;YiG&#65533;uX&#65533;y&#65533;w&#65533;<nx&#65533;@&#65533;v&#65533;}&#65533;3&#65533;X#&#65533;H&#65533;?&#65533;&#65533;&#65533;&#65533;P&#65533;&#65533;X&#65533;&#65533;Yx&#65533; (yu%&#65533;D&#65533;p&#65533;Q&#65533;&#65533;)&#65533;&#65533;&#65533;1	{P&#65533; &#65533;&#65533;&#65533;&#65533;u&#1541;e8;.&#65533;&#65533;&#65533;&#65533;Y&#65533;n	F&#65533;&#65533;&#65533;&#65533;&#65533;&#65533;Cmz&#65533;&#1159;_`@&#65533;&#65533;&#65533;&#65533;aP&#65533;&#65533;&#65533;&#65533;B&#65533;lr&#65533;b&#65533;&#65533;&#65533;rV&#65533;	&#65533; &#65533;_&#65533;~&#65533;&#65533;&#65533;&#65533;&#65533;&#65533;&#65533; &#65533;V&#65533;&#65533;J&#65533;!&#65533;&#65533;&#65533;G8&#65533;e1e&#65533;&#1597; &#65533;&#65533;&#65533;&#65533;B&#65533;.&#65533;P $&#1540;&#65533;&#65533;Yjh&#65533;h&#1811;&#65533;h&#65533;0c&#65533;&#65533;}&#65533;&#65533;	&#65533;&#65533;Tu&#65533;&#65533;&#65533;kV	bp&#65533;B&#65533;
&#65533;&#65533;Y&#65533;&#65533;	/Z/&#65533;&#65533;oXT&#65533;&#65533;u&#65533;&#65533;|&#65533;&#493;t (&#65533;x&#65533;&#65533; 4&#517;&#65533;&#65533;&#65533;7p[	2r&#65533;B&#65533;&#65533;&#65533;I&#65533;/&#65533;8&#65533;&#65533;T|&#65533;&#65533;&#65533;Y	~&#65533;	Rj~&#65533;&#65533;.j@&#65533;&#65533;&#1027;c&#65533;+&#65533;&#65533;&#65533;2&#65533;&#1540;&#65533;&#65533;&#65533;&#65533;&#65533;&#65533;j` + &#65533;&#65533;&#65533;&#65533;b&#65533;1}&#65533;2l&#65533;&#65533;!&#264;'R&#65533;h&#65533;"&#396;7nDG&#65533;n!&#65533;&#65533;0&#65533;&#65533;&#532;*W&#65533;l&#65533;&#65533;%&#792;2g&#1196;i&#65533;b9D&#65533;&#65533;+VEA&#65533;-&#65533;Sx&#65533;(&#1188;J&#65533;&#65533;&#65533;&#65533;&#65533;4tSj&#65533;*&#1452;Z&#65533;r&#65533;&#65533;&#65533;]&#65533;&#65533;	&#65533;&#65533;&#1781;fD&#1025;C&#65533;&#65533;&#65533;&#65533;&#65533;&#65533;QZq&#65533;`&#65533;#&#65533;z&#65533;&#65533;&#65533;&#65533;&#65533;&#65533;&#65533;w@&#65533;&#65533;XOWi&#65533;&#65533;&#65533;&#65533;&#65533;&#530;Z&#65533;f&#65533;y&#65533;&#65533;&#65533;&#65533;3&#65533;&#1058;e&#65533;&#65533;&#65533;/Ds&#65533;n&#65533;&#65533;k&#65533;&#65533;%&#65533;&#65533;r7&#65533;6V:&#65533;&#65533;&#65533;3&#65533;@5&#65533;&#135;/&#65533;W&#65533;&#65533; v&#65533;&#65533;&#65533;YCy&#65533;&#65533;.&#65533;&#65533;U9&#65533;&#65533;[R&#65533;)&#65533;1!m/o&#65533;<z&#65533;&#65533;J&#65533;&#65533;&#65533;&#65533;&#65533;&#65533;d&#65533;E&#65533;7&#65533;}&#65533;	P6UM&#65533;&#65533;@&#65533;&#65533;>@&#65533;s&#65533;	*&#65533;&#65533;p&#65533;|&#65533;C&#65533;$&#65533;O&#65533;UT&#65533;/v&#65533;pWP&#65533;&#65533;2m1h&#65533;;&#65533;c&#65533;52&#65533;1&#65533;c&#65533;&#65533;"&#65533;1v&#65533; &#65533;,&#65533;&#65533;<F&#65533;&#65533;&#65533;@,&#65533;&#65533;!:&#65533;V (&#65533;&#65533;&#65533;82&#65533;&#65533;`&#65533;&#65533;L&#65533;&#65533;&#65533;&#65533;UZy&#65533;K&#65533;&#65533;A!'&#65533;3&#65533;?&#65533;&#65533;&#65533;5&#65533;&#65533;&#65533;b&#65533;&#65533;2&#65533;`&#65533;/&#65533;&#65533;&#65533;L&#65533;|&#65533;o&#65533;'&#65533;e&#65533;&#65533;?&#65533;&#65533;I&#65533;&#65533;7&#65533;X&#65533;&#65533;b&#65533;&#65533;`&#65533;*&#65533;&#65533;&#65533;W(AA&#1220;&#65533;&#65533;`&#1316;&#65533;z&#65533;&#65533;*&#65533;3&#65533;5}22&#65533;&#65533;64&#65533;&#65533;=&#65533;K:&#65533;r&#65533;&#65533;@r&#65533;D&#65533;@	hc&#65533;V&#65533;XK$&#65533;&#65533;&#65533;=&#65533;&#65533;S&#65533;mM&#65533;&#65533;?5@V6&#65533;,&#1704;H&#65533;;&#65533;&&#65533;&#65533;@&#65533;&#65533;&#65533;A&#65533;x{&#65533;=&#65533;&#65533;"&#65533;?xP&#65533;?&#65533;;&#65533;F&#65533;&#65533;&#65533;O &#65533;D&#65533;O&#65533;00MR&#65533;z&#235;iu&#65533;$&#65533;&#65533;C&#65533;L>TM&#65533;L0&#65533;&#65533;4&#65533;&#65533;D		,&&#65533;&#65533;!&#65533;*&#65533;?@QxM&#65533;M&#1604;"F
5.6B&#65533;C&#65533;&#65533;#&#65533;c&#65533; &#65533;4&#65533;?9t&#65533;3F&#65533; &#201;Bt s&#65533;&#65533;&#65533;9&#65533;&#65533;&#65533;@D|#1M	AgD&#65533;&#65533;XS>&#65533;\&#65533;El&#65533;ePD&#65533;&#65533;&#65533;E&#14345;&#65533;3&#65533;1&#65533;I&#65533;&#65533;P?&#65533; 3	9X&#65533;&#65533;@x&#65533;C&#65533;&#1826;&#65533;&#65533;w3&#65533;
&#65533;&#65533;rD&#65533;&#65533;&#65533;op&#65533;_R&#65533; &#65533;&#65533;5&#65533; m&#65533;r&#65533;&#1482;3&#268;x3p=,&#866;x>&#65533;&#1842;&#65533;0@ &#65533;?&#65533;`&#65533; &#65533;T&#65533;&#65533;"&#65533;&#65533;&#65533;@ &#65533;>&#65533;!&#65533;&#65533;%&#65533;&#65533;U;&#65533;&#65533;&#65533;&#65533;&#65533;&#65533;&#65533;&#65533;&#65533;&#65533;&#65533;l&#65533;2&#65533;6&#65533;&#65533;&#65533;@}&#65533;|O6&#65533;2&#65533;
&#65533;^Aa@&#65533;8&#65533;/&#65533;.&#65533;&#65533;#&#65533;&#65533;YC&#65533;&#65533;&#65533;:&#65533;&#65533;-&#65533;X&#65533;%&#65533;&#65533;&#65533;!5&#65533;0&#65533;&#65533;$&#65533;&#65533;&#65533;&#65533;1b z&#65533;	?`0&#65533;'&#65533;k&#65533;H&#65533;&#65533;P&#65533;&#65533;&#65533;e 6a&#65533;Z&#65533;&#65533;n&#65533;x&#65533;&#65533;&#65533;8_&#65533;&#65533;H>&#65533; &#65533;&#65533;E&#65533;0&#65533;pp;&#65533;U@i&#65533;2&&#65533;0&#65533;&#65533;c7&#65533;&#65533;@RP&#65533;N&#65533;&#65533;&#65533;&#65533;&#65533;@&#1044;&#65533;&#65533;&#65533;	y04&#65533;&#65533;&#65533;&#65533;&#65533;&#65533;A2,R&#65533;&#65533;h!"j8&#65533;&#65533;&#65533;2&#65533;\4&#65533;4&#65533;&#65533;(`1H&#65533;&#65533;&#65533;&#497;&#65533;&#65533;&#65533;&#65533;&&#65533;&#65533;&#65533;&#65533;1)w,&#65533;l&#65533;&#65533;&#65533;&#65533;&#65533;(&#65533;U&#65533;&#65533;&#1030;&#65533;&#65533;&#65533;Bx&#65533;p&#65533;tHE&#65533;&#65533;
"&#65533; ^h&#65533;qN&#65533;a&#65533;&#65533;btw&#65533;B&#65533;&#65533;&#65533;&#65533;>R&#65533;
&#65533;&#65533;&&#65533; H.&#65533;d&#65533;j&#65533;&#65533;E&#65533; &#65533;>6&#65533;/4B&#65533;&#65533;$4&#65533;&#65533;&#65533;He&#65533;&#65533;&#65533;&#65533;&#65533;c&#65533;&#65533;&#65533;t &#65533;-&#65533; &#65533;&#65533;Q&#65533;d&#65533;#&#65533;2&#65533;n&#65533;C&#65533;`&#65533;&#65533;3&#65533;&#65533;>&#65533;!&#65533;@<&#65533;&#65533;j&#65533;v`&#65533;J#;&#65533;<&#65533;:&#65533; &#65533;2&#301;"&#65533;&#65533;@&#65533;&#65533;1"z|&#65533;&#65533;P&#65533;&#65533;
&#65533;3(X&#65533;&#34825;U&#65533;b&#65533;8JQ&#65533;
U&#65533;&#65533;&#65533;&#65533;E2&#65533;&#65533;&#65533;m|&#65533;X&#65533;m&#65533;q2&#65533;&#65533;&#203;&#65533;&#65533;Hp&#65533;
 &#65533;&#65533;&#65533; &#65533;O$J}&#65533;BTA&#65533;&#65533;x I&#65533;@&#65533;%||&#65533;&#65533;8&#65533;& I&#65533;&#65533; H (0&#800;T8&#65533;&#65533;	T&#65533;&#65533;&#65533; &#65533; &#65533;2&#65533;&#65533;L):
&#65533;<&#65533;&#65533;dh&#65533;7 Y&#65533;&&#65533;4lB&#65533;*d&#65533;-&#65533;.&#65533;;&#65533;&#65533;TI&#65533;&#65533;](&#65533;@&#65533;&#65533;&#65533;&#65533;	@ 0!rp&#65533;)~&#65533;&#65533;t&#65533;+&#65533;&#65533;&#65533;0&#65533;&#65533;&#65533;h&#65533;Y&#1761;&#65533;4J1!l px&#65533;"sD&#65533;&#65533;&#580;&#65533;&#65533;!*m&#65533;W&#65533;(V&#65533;&#65533;&#1100;E$&#65533;o&#65533;&#65533;> d&#65533;ihC&#65533;p<&#65533;!x&#65533;&#65533;&#65533;&#65533;6&#65533;&#65533;[&#65533;Bl&#65533;h&#65533;	&#65533;&#65533;&#65533;i@&#65533;A&#65533;(&#65533;1&#65533;&#65533;I&#65533;P&#65533;&#65533;H&#65533;&#65533;JE}p#~`&#65533; \&#65533;`&#65533; N&#65533;&#65533;hd&#65533;eP&#65533;F&#65533;&#65533;&#65533;rD&#65533; &#65533;&#65533;&#65533;!&#65533;G`3&#1167;|&#65533;C&#1816;F0ZQ&#65533;J&#65533;a\&#65533;N0&#65533;&H&#65533;:Q&#1508;_:H&#65533;-r&#65533;&#1740;&#65533;&#65533;&#65533;&#65533;
<VN8&#65533;&#65533;&#65533;&#65533;D,&#65533;z&#65533;|&#65533;&#65533;EJ(1G&#65533;&#65533;N-A &#65533;&#65533;`-p&#65533;&#65533;q|&#65533;C&#65533;p'&#65533;@$&#65533;&#65533;bnv&#65533;&#65533;QT&#65533;&#65533;+&#65533;{&#1680;&#65533;j&#65533;&#65533;K&#65533;a22A&#65533;&#65533;H(BPQ&#65533;&#65533;&#65533;Y&#890;&#65533;&#65533;&#65533;&#65533;&#1553;&#65533;C3&#65533;&#65533;&#65533;&#65533;Q&#194; `&#65533;&#1029;6&#65533;|&#65533;C&#65533;&#65533;&#65533;&#65533;&#65533;&#1167;xp#&#65533;D|&#65533;&#65533;Sd &#65533;H\b&#65533;&#65533;")%H"3&#65533;h&#65533;"@&#65533; &#65533;.&#1027;6|&#65533;bl5&#65533;b&#65533;3pH&#65533;R	+B&#65533;$&#65533;@*wyXC&#65533;&#65533;&#65533;Y&#65533;&#65533;&#65533;)Z	7&#65533;R&#65533;&#65533;&#65533;&#65533;e&#65533;&#65533;n&#65533;&#65533;&#65533;!`ZP&p&#65533;2`&#65533;N&#65533;7&#65533;&#65533;	&#65533;&#65533;&#65533;&#65533;L&#65533;&#65533;&#65533;&#65533;&#65533;&#65533;&#65533;.k&#65533;~xc&#65533;@&#65533;w	r  H&#65533;YG&#65533; &#548;&#65533;.nA&#65533;0$&#65533;u1&#65533;&#65533;q&#65533;&#65533;s&#65533;!&#65533;`A&#65533;&#65533;&#65533;&#65533;T&#65533;&#65533;&#65533;[9&#65533;&#65533;l&#65533;?&#65533;Er&#65533;@m&#65533;L &#65533;&#1928;7N&#65533;&#1729;&#65533;&#65533;&#65533;Yw(&#65533;&#65533;&#65533;;&#65533;E+&#65533;&#65533;"t!&#65533;w&#65533;&#65533;&#65533;8&#65533;&#65533;)0&#65533;&#65533;&#65533;&#65533;&#1090;&#65533;Q&#65533;`nA&#65533;p&#65533;O&#65533;&#65533;/&#65533;&#65533;~&#65533;p&#65533;BN&#65533;&#65533;bP&#65533;(b&#65533;Hv&#65533;&#65533;&#65533;&#65533; -k/&#65533;&#65533;TG&#65533;&#65533;&#65533;&#65533;&#65533;P&#65533;&#65533;&#65533;1&#65533;&#65533;h&#65533;^R&#65533;&#65533;D&#65533;&#65533;&#65533;f&#65533;&#65533;&#65533;&#65533;H&#515;*&#65533;a&#65533;&#1811;&#65533;!&#65533;h&#65533;&#65533;BP&#65533;&#65533;&#65533;&#130;"W NV&#65533;} &#65533; &#65533;1&#65533;&#65533; &#65533;&#65533;&#65533;8&#65533; 0&#65533;&#65533;Ad &#65533;&#65533;(@C&#38239;&#65533;*L&#65533;@&#65533;&#65533;&#65533;&#65533;&#65533;I30&#65533;&#65533;&#1661;I9T&#65533;&#65533;T&#65533;&#65533;&#65533;6&#65533;&#65533;]+&#65533;D>\)&#65533;,&#65533;b&#65533;Ac&#65533;&#65533;&#65533;&#65533;6\A&#65533;&#65533;-&#65533;&#65533;<4,]&#65533;t&#208;&#65533;B&#65533;&#65533;C-8&#65533;&#65533; u&#65533;&#374;y&#65533;J&#65533;&#65533;2T&#65533;&#65533;&#65533;&#65533;&#1345;&#65533;$HPnaC&#65533;$&#65533;&#65533;&#65533;A&#65533;&#65533;.&#65533;&#65533;&#65533;&#65533;[&#65533;,&#65533;&#65533;&#65533;&#65533;&#65533;[&#65533;&#65533;@@&#65533;F&#65533;&#65533;/$&#65533;TO&#65533;&#65533;&#65533;8/&#65533;&#65533;qa&#65533;)&#65533;&#65533; &#65533;M&#781; CC&#65533;8&#65533;&#65533;)8E	zJ7&#65533;&#65533;&#65533;a5&#65533;Er&#65533;C&#65533;XD9&#65533;&#65533;&#65533;-&#65533;
`A"&#65533;&#65533;	&#65533;*F&#65533;&#65533;&#65533;4B&#65533;&#65533;D&#65533;&#65533;&#65533;>D&#65533;z &#65533; &#65533;B&#65533;&#65533;&#65533;&#65533;C!0J8&#65533;a&#65533; &#65533;&#65533;L&#65533;8&#258;&#65533;&#65533;&#65533;&#65533;&#65533;d&#65533;"&#1538;7 &#65533;*>`-&#65533;&#65533;@4A&&#1924;9D 6&#65533;*&#65533;+&#65533;G>D&#65533;&#65533;+	`&#65533;&#65533;	;H5CWP&#65533;?&#65533;C&#65533;&#65533;-&#65533;&#65533;<Z&#65533;&#65533;)&#65533;&#65533;7 a6&#65533;B&#65533;&#65533;&#65533;tBR&#65533;&#65533;?&#1811;?(Ht^y&#65533;&#65533;C|&#65533;&#65533;&#234;u&#330;&#65533;C0&#65533;5H&#65533;T&#65533;?&#65533;&#65533;B,&#65533;B&#65533;&#65533;Ct&#65533;&#65533;HJR&#65533;&#65533;?aBB&#65533;P&#65533;v&#770;&#65533;&#65533;
&#65533;A)&#65533;_&#65533;&#65533;@$&#65533;4&#65533;&#65533;EP&#65533;!&#65533;7#L&#65533;$4P&#65533;@&#65533;@
Z&#65533;&#65533;&#65533;^T)&#65533;H&#65533;&#65533;@A 	,A&#65533;4&#65533;C :&#65533;!X&#65533;&#65533;A,&#65533;QU&#65533;&#65533;&#65533;C&#1027; &#65533;&#65533; &#65533;&#65533;!&#65533;R&#65533;&#65533;-&#65533;&#65533;K&#65533;&#65533;6 U&#65533;C,&#65533;
&#65533;&#65533;@&#65533;&#65533;@&#65533;&#65533;'7&#65533;asyB&#65533;&#65533;^&#65533;&C&#65533;&#65533;&#65533;&#65533;&#65533;&#65533;aV&#65533;&#65533;?&#65533;@&#65533;&#65533;K&#65533;&#65533;Ge$A#FC'&#65533;DWZ$&#65533;&#65533; &#65533;A%&#65533;4&#65533;C,BS$&#65533;&#65533;N&#65533;&#65533;h&#65533;&#214;&#65533;&#65533;!L"V&#65533;&#65533;&#65533;q:8@|#n&#65533;(P&#65533;B&#65533;&#65533;?hZD&#65533;&#65533;2&#65533;&#65533;P&#65533;&#65533;&#65533;b@&#65533;&#65533;&#65533;&#65533; &#65533;B0|&#65533;s*&#65533;* ghr&#65533;&#65533;HCW8&#137;T&#65533;.&#65533;&#65533;$ht&#65533;?t[Dpg\D?&#65533;C3&#65533;&#65533;"&#65533;&#65533;&#65533;@&#65533;-&#65533;&#65533;&#65533;&#65533;&#65533;!&#65533;&#65533;2&#65533;&#65533;A&#65533;&#65533;+&#65533;&#65533;&#65533;gU2&#65533;Dx&#65533;[hC&#65533;A-\&#65533;b\q&#65533;C&#65533;@&#65533;i&#65533;?X@`^D>&#65533;C3&#65533;&#65533;#&#65533;&#65533;&#65533;@hXAH@D&#65533;|B1&#65533;&#65533;p&#65533;&#65533;C&#65533;(B&#65533;&#65533;&#65533;&#65533;&#65533;\WT&#65533;&#65533;K G$&#65533;BDx&#65533;Q&#65533;K&#65533;:L-H&#65533;
DcP<@
,A|&#65533;1&#65533;&#65533;&#65533;	D&#65533;&#65533;f&#65533;*&#65533;&#65533;@&#65533;&#65533;-&#65533;1&#65533;&#65533;&#65533;&#65533;`&#65533;q&#65533;C&#65533;@&#65533;&#65533;H &#65533;BM&#65533;&#65533;8 )&#65533;&#65533;&#65533;@ AD&#65533;T&#65533;&#65533;&#65533;3&#65533;&#65533;&#65533;&#65533;@&#65533;A&#65533;
&#65533;5TA0@ &#65533;Cdh&#65533;=&#65533;&#65533;BD&#65533;&#65533;T&#65533;($E?&#65533;&#65533;3&#65533;&#65533; hX &#65533;R&#65533;<&#65533;.p&#65533;&#65533;&#65533;YI0v&#65533;&#65533;&#65533;C"&#65533;ZD&#65533;d&#65533;&#65533;E&#65533;F;`@	C$&#65533;&#65533;V&#65533;&#65533;3&#65533;BD&#65533;
&#65533;)A(&#65533;	,&#65533;&#65533;3&#65533;&#65533;&#65533;&#65533;@,&#65533;&#65533;&#65533;^.&#65533; A&#65533;&#65533;&#65533;N&#65533;6&#65533;&#65533;ZqD&#65533;?&#65533;D&#65533;&#65533;,&#65533;&#65533;b&#65533;>&#65533;&#65533;0d&#65533;ATaA@&#65533;&#65533;\&#65533;0&#65533;&#65533;[n&#65533;10&#65533;k&#65533;&#65533;&#65533;A/I38&#659;&#65533;&#65533;5@b>&#65533;/&#65533;S&#65533;[&#65533;&#65533;5&#514;!l&#65533; VZD@t&#65533;$&#206;n/*&#65533;M&#65533;l&#645;&#65533;&#65533;&#65533;&#65533;"hd&#65533;&#65533;&#65533;)&#65533;I&#65533;6&#65533;bR2b_&#65533;&#65533;*&#65533;&#65533;&#1152;A`&#65533;&#65533;A+h&#199;&#65533;0D&#65533;:&#65533;sU&#65533;t&#65533;*,&#65533;F+My&#65533;&#65533;&#65533;D&#65533;&#65533;J|<D*&#65533;&#65533;	0&#65533;W&#65533;&#65533;\3p&#65533;md&#65533;k&#685;&#65533;&#1859;"&#65533;&#65533;&#65533;J&#65533;h&#807;&#65533;3&#65533;SaJD2&#65533;&#65533;&#65533;6x&#65533;=l-,&#256;&#1058;h&#65533;-&#65533;^h&#65533;&#65533;?l&#65533;&#65533;:W0l"-:nH_&#65533;GWZ&#65533;E&#65533;&#65533;&#65533;Nh&#65533;&#65533;9&#65533;&&#65533;A&#65533;&#65533;&#65533;ye&#1281;/&#291;d&#65533;&#65533;T&#65533;&#65533;;&#65533;&#65533; &#65533;._&#65533;C?&#65533;&#65533;B&#65533;U&#65533;)L&#65533;&#65533;AdA0A(AH&#65533;&#65533;&#65533;!&#65533;&#65533;4&#65533;&#65533;^&#65533;{8dE&#65533;C&&#65533;&#65533;d&&#65533;,&#65533;&#65533;d&#65533;&#65533;7&#65533;&&#65533;A&#65533;&#65533;i &#65533;BAN&#65533;:D@}~/d&#65533;&#65533;&#65533;C&#65533;&#65533;^&#515;-D&#65533;6&#65533;&&#65533;*0H&#65533;&#65533;&#65533;i&#65533;\
&#65533;A&#65533;F.&#65533;&#796;E&#65533;C$&#65533;Q&#65533;&#65533;&#65533;>&#65533;C4&#65533;&#65533;& &#65533;/&#65533;&#65533;>&#65533;&#65533;W@&#65533;&#65533;y04}>&#65533; &#65533;&#65533;Wt &#65533;?&#65533;&#65533;4&#65533;&#65533;#&#65533;&#65533;&#65533; &#65533;h&#65533;
&#65533;&#65533;,A&#65533;&#65533;&#65533;&#65533;&#65533;H&#65533;&#65533;&#65533;&#65533;\&#65533;]_\&#65533;h'D&#65533;&#65533;&&#65533;&#65533;@l&#65533;X&#65533;v&#65533;#&#65533;>g&#65533;#&#65533;G&#65533;&&#65533;&#65533;d&#65533;^&#65533;&#65533;&#65533;$)&#65533;&#65533;'&#49179;&#65533;Y&#65533;&#65533;&#65533;!x&#65533;,H_&#65533;6&#65533;<H&#65533;(pA&#1081; {&#65533;;&#65533;&#65533;&#65533;bD>&#65533;&#65533;iDTA.&#65533;&#65533;m&#65533;&#65533;>&#65533;&#65533;&#65533;-Wr&#65533;BC&#65533;I&#65533;$D&#65533;UTC&#65533;$&#65533;&#65533;&#65533;&#1537;%&#65533;&#65533;.X&#65533;8&#295;?&#65533;&#65533; &#65533;F&#65533;&#65533;"x&#65533;0&#65533;W&#65533;&#65533;G&#65533;&#65533;T/l&#65533;&#65533;4+sh&#65533;&#65533;!4,&#65533;^&#65533;&#65533;6Ab&#65533;&#65533;&#65533;]Dh&#65533;H&#65533;V&&#65533;_ &#65533;?<&#65533;"g5&#513;&#65533;&#65533;&#65533;.>g4n&#65533;&#65533;H*_X&#65533;?&#65533;C@&#65533;&#65533;UD) &#65533;H&#65533;CGW&#65533;&#65533;E?,&#65533;?&#65533; gq&#65533;945&#65533;&#65533;&#65533;&#65533;F&#65533;&#65533;g&#65533;t&#65533;&#65533;^&#65533;&#65533;&#65533;J&#65533;&#65533;&#65533;rD&#65533;&#65533;&#216;&#65533;Qq-&#65533;J&#1539;*&#65533;nA&#65533; (&#1332;Oo5\&#1282;&#65533;&#65533;&#65533;
&#514;_&#65533;A&#65533;&#65533;&#65533;[&#65533;&#65533;&#65533;&#65533;`&#1282;x&#65533;&#65533;J&#65533;&#65533;&#65533;&#65533;?&#65533;@  W&#2037;V&#65533;&#65533;j&#65533; &#257;&#65533;&#65533;%
\&#65533;f&#65533;Ad&#65533;&#65533;?XUKlC&#65533;&#65533;A!&#65533;d#E)4&#65533;&#65533;&#65533;_C&#65533;&#65533;&#65533;[&#65533;&#65533;&#65533;Ad&#65533;&#65533;>&#65533;&&#65533;D;dB&#1948;&#1026;:O&#65533;k&#65533;D7`A&#65533;&#65533;&#65533;&#65533;< 
&#65533;&#65533;[&#65533;&#65533;?T&#65533;d&#65533;&#65533;&#65533; s&#65533;&#65533;6&#65533;&#1600;&&#65533;&#65533;k/&#65533;Fd&#65533;&#65533; "&#394;@a&#65533;&#361;&#65533;&#65533;d&#1026;x 8&#65533;&#65533;2&#65533;A&#65533;&#65533;&#65533; &#65533;s&#65533;&#65533;E&#65533;A4 "&#65533;[C&#65533;&#65533;_&#65533;&#65533;6_XG&#900;7&#65533;&#65533;c&#65533;&#65533;&#65533;&#65533;&#65533;7&#65533;CD%&#65533;g@&#65533;d&#65533;&#65533;&#65533;#&#65533;E1&#1288;{|Fw&#65533;&#65533; &#65533;;TBiz&#65533;`v&#65533;&#65533;85`&#65533;CG&#65533;=wEq^&#65533;^&#65533;-t+`&#65533;&#65533;&#65533;&#65533;&#65533;L&#65533;C+&#65533;mA&#65533;+`&#65533;gt?DB&#65533;&#65533;&#65533;H>&#65533;&#65533;&#65533;[&#65533;&#65533;?&#1537;h<&#65533;$&#65533;&#65533;&#65533;/`A&#65533;&#65533;@'Hn&#65533;k&#65533;4&#65533;&#65533;K1&#65533;&#65533;|r&#65533;^H&#65533;&#65533;@={FqN@i&#1732;4&#65533;AF&#65533;&#65533;#&#65533;t&#65533;+s?@&#65533;&#65533;!ADGF?8&#65533;&#65533;9W&#65533;5	&#65533;5&#65533;F!&#65533;]&#1988;8&#65533;L&#65533;4&#65533;Sq5&#65533;(&#65533;Yyh$&#65533;x&#65533;&\&#65533;C&#65533;K&#65533;p,g&#65533;&#65533;M&#65533;&#65533;# 1&#65533;F&#65533;&#65533;NB&#65533;h&#65533;&#65533;? &#65533;WpR'
>(:hoM&#771;'&#65533;^&#65533;t&#65533;&#65533;&#65533;^&#65533;L&#65533;$\&#65533;^`&#65533;C&#65533;&#65533;U&#65533;C&#65533;U&#65533;&#65533;B@'&#65533;&n&#65533;7V&#65533;&#196;>&#65533;B&#65533;d&#65533;&#65533;&#65533;:&#65533;^&#65533;yA&#65533;F&#65533;&#65533;&#65533;@&#65533;2<&#65533;&#65533;g&#65533;&#65533;l&#65533;mXCty&#65533;&#65533;.x&#65533; 5&#65533;Nr{hj&#238;&#65533;&#65533;"&#65533;&#65533;d,'&XE2&#1025;J&#65533;&#65533; &#65533; lBA&#65533; y1hn&#65533;hE0TAG&#65533;&#65533;T&#65533;&#65533;&#65533;&#65533;&&#65533;&#65533;?&#65533;@&#65533;&#65533;<U >&#65533;B&#65533;&#65533;@&#65533;74l&#65533;C`&#65533;B&#65533;&#65533;&&#65533;-&#65533;J&#65533;g3&#65533;&#65533;&#65533;&#65533;L&#65533;&#65533;b7H&#65533;&#65533;B2{D&#65533;Q&#65533;C(&#65533;@&#65533;& _6&#65533;?_&#65533;&#65533;3&#65533;<&#65533;&#65533;&#65533;)H&#1155;o5&#65533;&#65533;(}&#65533;&#65533;z&#65533;n&#65533;2&#65533;&#65533;E(&#65533;&#65533;!4m-0,&#65533;&#65533;YGDr&#65533;p&#65533;@>WX&#65533;&#65533;h8&#65533;&#65533;8XA&#65533;{7/&#65533;&#65533;	&#65533;(IC p&#65533;@p&#65533;"&#65533;6D&#65533;&#65533;&#65533;C&#65533;[\D&#65533;&#65533;y&#14556;(x&#65533;?&#65533;@
&#65533;&#65533;&#65533;R&#65533;R&#65533;# &#65533;&#407;@"&#65533;~D8C \&#65533;&#65533;&#65533;&#65533;Hw&#65533;[`&#65533;l&#65533;&#65533;&#32190;&#65533;&#65533;e&#65533;&#65533;&#65533;&#65533;&#65533;Fq&#65533;M&#65533;&#65533;0&#65533;&#65533;&#65533;p&#65533;O&#65533;7@&#65533;&#65533;p v>&#65533;R`C(&#65533;&#65533;&#65533;&#65533;:&#65533;C&#65533;C:`/&#65533;&#65533;&#65533;G&#65533;)8&#65533;&#65533;&#65533;y &#281;&#65533;&#65533;&#65533;3xaB&#65533;&#65533;&#65533;)<&#65533;.&#65533;-#V&#65533;'"N1&#65533;n#&#65533;&#65533; G&#65533;#I&#65533;4&#65533;0PE-&#65533;N&#65533;typZ&#65533;1(&#65533;&#65533;gN&#65533;;y&#65533;&#65533;&#65533;&#65533;&#65533;t&#65533;t&#65533;&#65533;C&#65533;&#65533;
3&#65533;I &#65533;jT&#65533;&#65533;T$p&#65533;&#65533;T&#65533;-&#65533;&#65533;x&#65533;&#65533;&#65533;&#65533;&#65533;&#65533;&#65533; 1:2X&#65533;8"&#65533;&#65533;&#65533;8&#65533;&#65533;&#65533;&#65533;nk^&#65533;&#65533;*B&#65533;&#65533;&#65533;e3-*&#65533; qb&#331;{&#65533;Swm(@H&#65533;p&#65533;&#65533;)c&#832;O}&#65533;&#65533;&#65533;&#65533;&#65533;&#65533;&#65533; &#65533;c&#65533;&#65533;&#747;&#65533;-&#1073;&#65533;&#65533;&#2013;&#65533;&#65533;&#65533;&#65533;wQE"&#65533;no,6%@E &#65533;z7~&#65533;$?v&#65533;z&#65533;
DfHe&#1431;8q&#65533;r&#65533;.&#65533;u&#65533;8@N&#65533;&#65533;Q{\&#65533;&#65533;%6&#65533;	p&#65533;1&#65533;U7&#65533;W&#65533;&#65533;&#65533;R&#65533;&#65533;&#65533;[b1&#65533;j&#65533;&#65533;&#65533;&#65533;&#65533;&#65533;&#65533;R9&#65533;.`j&#65533;&#65533; 8&#65533;.&#65533;&#65533;$&#65533;g&#297;&#65533;&#65533;"&#65533;&#65533;&#65533;\&#65533;&#65533;C&#65533;&#65533;
&#65533;&#65533;E&#65533;5&#65533;X#&#65533;K\&#65533;&#26472;&#1713;&#65533;UJ&#65533;&#65533;&#65533;&#65533;&#65533; &#65533;u!&#65533;&#65533;&#65533;o&#65533;$w&#65533;&#65533;dRQd&#65533;&b&#65533; &#65533;-" |&#65533;Mf&#65533;&#65533;&#65533;&#65533;,&#65533;&#65533;(&#65533;&#65533;&#65533;1q&#65533;b&#65533;A&#65533;$&#65533;)&#65533;&#65533;<)&#65533;&#65533;&#65533;g&#65533;"t&#65533;P&#836;&#65533;&#65533;&#65533;L&#65533;&#65533;"&#65533;&#65533;*	R&#65533;&#65533;=8&#65533;e&#65533;r&#65533;&#65533;&#65533;z
q@&#65533;&#65533;0m)&#65533;&#65533;%&#65533;&#65533;&#65533;&#65533;&#1234;v&#65533;` <!&#65533;U&#65533;(
iR&#65533;&#65533;'x&#65533;!&#404;B&#65533;0&#65533;
`&#65533;&#65533;&#65533;&#65533;&#65533;<&&#65533;&#65533;&#65533;&#65533;|pU&#65533;&#65533;*r &#1630;&#65533;&#65533;&#65533;9&#65533;&#65533;}&#65533;k9Z&#65533;&#65533;)&#65533;MP&#65533;@&#65533;^t-F&#65533;pB 6&#65533;L&#2123;.i&#65533;&#65533;&#65533;x&#65533;tF&#65533;&#65533;&#65533;&#65533;`&#65533;&#65533;	n&#65533;J&#65533;&#65533;i8!m\&#65533;&#65533;{
&#65533;&#465;&#65533;&#65533;&#65533;D&#65533;&#65533;&#65533;gm&#65533;Ae&#65533;5&#65533;&#65533;&#65533;&#65533;}&#65533;U&#65533;&#65533;&#65533;&#65533;CW&#65533;&#65533;&#65533;&#65533;&#65533;&#65533;&#65533;A&#65533;7Re .&#65533;&#65533;j1&#65533; s&#65533;&#65533;h&#65533;q:L&#65533;&#65533;&#65533;&#65533;ICN&#65533;&#65533;&#65533;gd&#65533;$1&#65533;h&#65533;*&#65533;E &#65533;&#65533;H&#65533;S&#65533;&#65533;&M&#65533;Ug&#65533;&#65533;&#65533;&#65533;&#65533;F&#65533;ZK&#65533;&#452;&#65533;&#65533;&#1759;y&#65533;&#65533;&#65533;&#65533;d<&#65533;&#25281;B0q&#65533;&#65533;Q&#65533;gd\&#1604;&#65533;3&#65533;&#65533;&#65533;&#65533;&#1603;&#65533;XC&#65533;S&#65533;&#1126;&#65533;&#65533;+&#65533;&#1309;F<&#65533;h&#65533;P&#65533;~&#1887;2&#65533;&#65533;D9&#65533;)`&#65533;&#65533;&#65533;&#65533;&#65533;?;&#65533;&#65533;&#65533;&#65533;&#65533;&#65533;&#65533;&#65533;n&#65533;&#65533;%Na&#65533;
T&#65533;@mb&#65533; &#65533;&#65533;#&#65533;U&#65533;&#65533;&#65533;&#65533;Sm'&#65533;
&#65533;Kqb I<&#65533;E&#65533;&#65533;h&#65533;&#65533;8&#65533;C&#65533;&#65533;&#65533;&#65533;&#65533;&#65533;T4Lg&#65533;&#65533;":a
U&#65533;F0~!&#65533;V&#65533;"&#65533;(&#65533;(0&#1096;?&#65533;ahCv &#65533;D &#65533;#&#65533;@@&#65533;@px&#65533;)&#65533;&#65533;t8K}&#65533;&#65533;F)A&#65533;D&#65533;&#65533;[?A"<c.#&#65533;&#65533;&#65533;
F&#1377;oh&#65533;*&#65533;&#65533;x&#65533;&#65533;&#65533;|!}&#65533;b&#65533;,Cv&#65533;K+&#65533;&#65533;&#65533; &#65533;&#65533;XPC :&#1098;bd&#65533;H&#65533;v|&#65533;&#65533;&#65533;&#65533; 9&#65533;s&#141;=\` &#65533;&#65533;h&#65533;u&#65533;&#65533;&#248;:h&#1098;c&#65533;&#65533;0F&#65533;1&#65533;&#1536;a&#65533;&#65533;j@&#65533;x&#65533;&#65533;I&#65533;&#65533;&#65533;&#65533; &#65533;&#65533;&#65533;&#65533;&#65533;&#65533;&#65533;&#65533;  @p (`x@F&#65533; &#65533;j&#65533;C#@&#65533;&#65533;]L&#65533;&#65533;&#65533;G!{&#65533;&#65533;:&#65533;&#65533;x&#65533;?&#65533;&#1094;&#65533;	@1H&#65533;&#65533;*&#65533;&#65533; c
H6&#65533;fD&#65533;2&#65533;4&#65533;sqZE&#65533;l&#65533;*R&#65533;V$i,&#65533;&#65533;&#65533;nE&#65533;&#65533;9&#65533;&#65533;&#65533;;&#65533;&#1101;mhC&#1592;F5&#65533;&#65533;&#65533;ll&#65533;&#65533; &#65533;&#65533;8&#65533;Q&#65533;e&#65533;s@&#65533;p&#65533;$&#65533;&#65533;H&#65533;&#65533;@&#65533;Q&#65533;~&#65533;&#65533;8&#226;T&#65533;&#977;&#65533;#I&#65533;&#65533;&#65533;&#65533;"&#65533;&#65533;Z&#65533;|&#65533;9&#65533;!xD3&#65533;1&#65533;&#65533; &#65533;&#65533;="q&#65533;$&#65533;&#65533;S}&#65533;1n&#65533;5o&#65533;kd&#65533;&#65533;
&#65533;&#10177;,&#65533;&#65533;
&#65533;W&#65533;p&#65533;zd&#65533;&#65533;&#65533;E4&#65533;h&#65533;s<b]&#65533;x#PS&#1347;4&#65533;0(&#448;&#65533;0,(@&#65533;<EP"&#65533;hl&#65533;A. 5&#65533;+&#65533;0v5("Y&#65533;&#65533;&#65533;&#1537;E&#65533; G&#65533;P&#65533;&#65533;F,&#65533; &#65533;T$ @%&#32769;&#65533;`&#65533;&#65533;d&#65533;&#65533;@&#65533;h;&#65533;&#65533;@&#65533;P6}&#65533;&#65533;&#65533;t&#65533;&#65533;&#65533;&#65533;I&&#65533;d &#65533;&#65533;4=&#65533;d&#3636;5&#65533;.&#161;&#65533;Xb <&#65533;&#65533;C"'&#65533;&#65533;<`$&#65533;@4`S&#65533;&&#65533;a&#65533;v{c+&#65533;s&#65533;PG&#65533;&#65533;&#65533;u$&#65533;
&#65533;&#65533;&#65533;6&#65533;&#65533;yk8`&#65533;yM&#65533;&#65533;&#65533;`&#65533;&#65533;&#65533;9&#65533;m&#65533;"A&#65533;&#65533;3&#289;
1&#65533;&#65533;{x&#65533;@f&#65533;)&#65533;&#65533;&#65533;&#65533;E&#65533;&#65533;$&#65533;&#65533;8H%&#65533;&#65533;~&#65533;a&#65533;Y8l&#65533;&#65533;&#65533;px(&#65533; n&#65533;a&#65533;I&#65533;47&#65533;&#65533;&#65533;@&#65533;\@&#65533;C &#65533;?&#673;4&#65533;I&#65533;&#65533;&#65533;&#65533;	&#65533;&#65533;&#65533;&#65533;56&#65533;!&#65533;&#65533; &#65533;b'&#65533;&#65533;
D&#65533;&#65533;.&#65533;8$F&#65533;d&#65533;&#65533;&#65533;&#65533;&#65533;l&#65533;&#65533;Y$&#65533; 1F"&#65533;}% &#65533;&#65533;&#65533;
&#768;&#65533;&#65533;-&#65533;@j&#65533;&#65533;Z &#65533;N&#65533;&#65533;n&#65533;`&#65533;m&#65533;"0&#277;&#65533;l&#65533;z&#65533;! xE&#65533;M&#65533;	&#65533;&#65533;&#65533;	&#65533;?@`&#1869;0&#65533;&#65533;&#65533;&#65533;&#65533;I&#65533;&#65533;&#65533;~N&#65533;&#65533;&#65533;q&#65533;A&#65533;a&#65533;&#65533;&#65533;>H'&#65533;&#65533;&#65533;}&#65533;5{o&#65533;Lj&#65533;+*&#65533;&#65533;&#65533;M&#65533;	&#65533;&#65533; &#65533;"&#65533;H&#65533;!&#65533;&#65533;&#65533;%&#65533;@b&#65533;x&#1830;2mG~&#65533;&#65533;&#65533;&#65533;&#65533;&#65533;&#65533;@:&#65533;
R&#65533;&#65533;}&#65533;&#65533;&#65533;&#65533;0[&#65533;&#65533;G&#65533;&#65533;b d&#65533;7IB&#65533;&#65533;@u3&#65533;@d&#65533;l&#65533; &#1744;&#65533;7&#65533;`&#65533;5&#65533;&#65533;&#230;(&#65533;?&#65533;@&#65533;&#203;&#65533;R&#65533;&#65533;&#65533;&#65533;&#65533;&#65533;A&#65533;&#65533;&#65533;&#65533;&#65533;&#65533;&#65533;&#65533;&#65533;f&#65533;&#65533;l&#65533;3&#65533;&#65533;I7@&#65533;l&#65533;&#65533;&#65533;&#65533;&#65533;@^@h&#65533;:&#65533;	&#65533;&#65533;)n&#65533;1a&#65533;&#65533;~&#65533;&#65533;8&#65533;&#65533;&#65533;&#65533;	q#R&#65533;&#65533;&#65533;&#65533;1&#65533;aP&#65533;]&#65533;G'&#65533;/&#65533;&#65533;&#65533;A&#65533;&#65533;&#65533;&#65533;&#65533;;&#65533;&#65533;&#880;7I&#65533;A&#65533;P&#65533;c;D&#65533;&#65533;&#65533;&#65533;r:t`&#65533;h&#65533;8&#65533;&#65533;y\&#65533;}&#65533;lI&#65533;!&#65533;&#65533;&#65533;&#65533;&#65533;0&#65533;E&#65533;&#65533;&#65533;B&#65533;c%&#65533;&&#65533;x&#65533;&#1123;9&#65533;F&#65533;&#65533;u&#65533;
&#65533;&#65533;&#65533;-&#65533;P &#65533;&#65533;&#65533;k&#1015;&#65533;&#65533;H&#65533;&#65533;4v yIh&#65533;&#65533;&#65533;&#486;@&#65533;&#65533;)&#65533;&#65533;]Py ?&#65533;&#65533;&#65533;M&#65533;+&#65533;&#65533;&#65533;8-#"&#184;"&#65533;&#38916;&#65533;Rp
7&#65533;+&#65533;T&#65533;!&#65533;&#65533;+&#65533;V-	c*/&#65533;n4&#65533;"&#65533;&#65533;&#65533;&#1319;&#65533;&#65533;" &#65533;&#65533;&#65533;&#65533;&#65533;N&#65533;&#65533; &#65533;&#65533;C!&#65533;&#65533;~&#65533;&#25505;NM8A&#1562;&#65533;"&#65533;('&#65533;&#65533;iz&#65533;r@&#65533;&#65533;&#65533;	&#65533;&#65533;% L&#65533;&#65533;e   L&#65533;n&#65533;a&#65533;&#65533;&#65533;a&#65533;&h&#65533;8&#65533;Da&#65533;&#65533;m<&#65533;H@&#65533;&#65533;&#65533;&#65533;&#65533;f'&#65533;@&#65533;&#65533;h +&#65533;&#65533;@&#65533;p&#65533;&#65533;&#65533;&#65533;&#65533;&#65533;"&#65533;`&#65533;&#65533;agz&#65533;n&#65533;&#65533;\*&#65533;\&#65533; &#65533;aXV&#65533;&#1686;)B!+6&#65533;N&#65533;4~&#65533;&#65533;.&#65533; l &#65533;*'b&#65533;n!&#65533;&#65533;&#65533;&#65533;F&#65533;`&#65533;@&#65533;&#65533;&#65533;&#65533;6&#65533;K%&#65533;&#65533;\:&#65533;:&#65533;&#65533;	l&#65533;&#65533;&#65533;&#65533; &#65533;'&#1953;f Z&#65533;&#65533;&#65533;dQ'&#65533;A&#65533;*&#65533;&#65533;!&#65533;b<&#65533;a&#65533;a&#65533;&#65533;&#65533;&#65533;&#65533;:&#65533;o&#65533;!,B"&#65533; &#65533;&#65533;L&#65533;&#65533;&#65533;kf&#65533;&#65533;p&#65533;&#65533;&#65533;HB &#65533;&#65533;z"&#65533;'T&#65533;&#65533;A&#65533;&#65533;&#65533;Z&#65533;&#65533;&#65533;&#65533;v`&#1308;wL&#65533;&#65533;
Lb&#65533;+&#65533; &#65533;H&#65533;&#65533;T&#65533;&#65533;&#65533;&#65533;@&#65533;&#65533;&#65533;&#65533;&#65533;&#65533;&#264;&#65533;&#65533;&#65533;S~a&#65533;(R&#65533;&#65533;j&#65533;a&#65533;&#65533;&#65533;<&&#65533;&#65533;&#65533;&#65533;A*B &#65533; &#65533;&#65533;$b&#65533;n@&#65533;&#65533;&#65533;RdE&#65533;,&#65533;@&#65533;#;D4&#65533;,R&#65533;&#65533;Aw&&#65533;-d&#65533;&#65533;&#65533;&#65533;i%{`&#65533;&#65533;!&#1792;u&#65533;&#65533;&#65533;@&#65533;&#65533;&#65533;< &#65533;z&#65533; &#65533;&#65533;*&#65533;&#65533;&#420;&#65533;&#65533;&#65533;*&#65533;(&#65533;Q)&#65533;&#65533;)&#65533;&#65533;&#65533;&#65533;&#65533;	4&#65533;y&#65533;Av&#3342;**z"&#65533;A&#65533;d&#65533; &#176;&#65533;&#65533;*,&#65533;RA&#65533;V!	&#65533;&#65533;jX.&#65533;r&#65533;>a_ &#65533;&#65533;a  &#65533;0!&#65533;&#65533;a&#65533;aA&#65533;&#65533;H&#65533;&#65533;&#65533;'&#65533;&#65533;&#65533;&#65533;&#65533;0!.y&#65533;T,&#65533;:&#65533;&#65533;Cn!&#65533;x&#65533; &#65533;8&#65533;&#65533;&#65533;&#65533;
&#65533;&#65533;&#65533;&#65533;A &#65533;&#65533;&#65533;&#65533;&#65533; >&#65533;&#65533;!&#65533;&#65533;63P&#65533;&#65533;&#1920;&#65533;&#65533;.&#65533;ha8B&#65533;D&#65533;=ym&#65533;&#65533;&#65533;&#65533;F&#65533;&#65533;b$&#65533;z&#65533;ta&#65533;-J&#65533;&#65533;9&#65533;&#65533;0&#65533;&#65533;&#65533;A@&#65533;&#65533;&#65533;&#65533;&#65533;>&#65533;r`
r*qL&#65533;a&#65533;&#65533;%&#65533;	Ba0&#65533;&#65533;&#65533;&#65533;8&#65533;&#65533;0&#65533;&#65533;a~&#65533;"8 &#65533;!(&#65533;v&#65533;H&#65533;:&#65533;&#65533;&#65533;QF&#65533;&#65533;&#65533;&#65533;&#65533;&#65533;&#65533;-&#65533;0&#65533;Dq&#65533;|!&#65533;&#65533;&#65533;a&#65533;@&#65533;n+&#65533;&#65533;&#65533;&#65533;8&#65533;!a&#65533;&#65533;C9&#65533;&#65533;&#65533;2j&#65533;&#65533;A5&#65533;&#65533;4&#65533;&#65533;"d &#65533;&#65533;H}L&#65533;&#65533;@o&#65533;&#65533;&#65533;Ne&#65533;&#65533;&#65533;`&#65533;ntN&#65533;cj&#65533;&#65533;8&#1025;b&#65533;&#65533;L&#65533;4!z
 d  &#65533;&#65533; >v&#65533;%&#65533;6AX 3-&#65533;&#65533;&#65533;&#1684;R?&#65533;
!,B &#65533;`0&#65533;C&#65533;&#65533;*&#65533;L d&#65533;&#65533;&#65533;&#65533;C^&#65533;&#65533;&#65533;L&#65533;T&#65533;`&#65533;&#65533;bd&#65533;$&#65533;!>I&#65533;I&#65533;&#65533;&#65533;`: =Qk&#65533;&#65533;uU;&#65533;.&#65533;.+&#65533;&#65533; &#65533;&#65533;&#65533;&#65533;@&#65533;&#65533;": 
"a&#65533;Q3Za , &#65533;6c&#65533;mTuU&#65533;&#65533;&#65533; 9/#D&#65533;&#65533;&#65533;&#65533; (AL&#65533;J&#65533;6A&#65533; &#65533;&#65533;%B, 	a&s\&#65533;-haX&#65533;"v&#65533;&#65533;A<&#65533;&#65533;&#65533;
N 6&#65533;&#65533;
!p&#65533;8&#65533;!&#65533;B4@&#65533;N&#65533;aF&#65533;$&#65533;&#65533;a&#65533;@&#65533;r&#65533;e&#65533;&#65533;rA
&#65533;6&#65533;&#65533;a&#65533; 6	&#65533;&#65533;&#65533;&#65533;&#65533;&#65533;'&#65533;&#65533;d&#65533;.&#65533;J&#65533;*F&#65533;	&#65533;T;&#65533;&#65533;6&#65533;&#65533; SMjMbh&#65533;@&#65533;t&#65533;`+ &#65533;&#65533;V&#65533;&#65533;&#65533;&#65533;@i&#65533;Z 
&#65533;&#65533;`a&#65533;&#65533;L&#65533;$&#65533;&#65533;&#65533;&#65533;&#65533;&#65533;`&#65533;&#65533;&#65533;&#65533;@:&#65533;l-&#65533;z&#65533;Fa&#65533;&#65533;>&#65533;&#65533;1&#65533;&#65533;&#65533;&#65533;&#65533;p]B&#65533;AL&#65533;&#65533;&#65533; h \&#65533;` d&#65533;&#65533; &#65533; D&#65533;&#65533;&#65533;&#65533;jWF&#65533;&#65533; &#65533;i5 F j@z&#65533;&#65533; 
&#65533;&#65533;&#65533; &#65533;&#65533;r&#65533;b&#65533;J &#65533;&#65533;[/cL&#65533;&#65533; &#65533;&#65533;&#65533;v$~&#65533;d&#65533;&#65533;&#65533;&#65533;&#65533;Kz{&#65533;r&#65533;&#65533;Z1p2&#65533;?8.&#65533;&#65533;`&#65533;&#65533;&#65533;-&#65533;&#65533;XZH&#65533;&#65533;.&#65533;&#65533;a&#65533;&#65533;&#65533; &#65533;&#65533;1&#65533;A&#65533;&#65533;&#65533;&#65533;&#65533;#&#65533;mQSXF&#65533;!6&#65533;&#65533;&#65533;\@D&#65533;&#65533;&#65533; &#65533;@Z	&#65533;&#65533;@@^ &#65533;&#65533;&#65533;RA&#65533;!&#65533;UMXLvCB/&#65533;&#65533;+&#65533;&#65533;&#65533;&#709;&#65533;b&#65533;&#1034;&#65533;x\&#65533;!&#65533;!&#65533;&#65533;&#65533;a&#65533;&#65533;&#65533;a&#65533;A&#65533;&#65533;&#257;&#65533;!&#65533;&#65533;Y&#65533;e&#65533;6/F&#65533;&#65533;&&#65533;0&#1824;5&#65533;T&#65533;q&#65533;U&#65533;&#65533;F*&#65533;&#65533;E&#65533;&#65533;&#65533;&#65533;b&#65533;!&#65533;r&#65533;3j&#65533;A[S*@&#65533;"&#65533;Z5*&#65533; &#65533;X&#65533;&#65533;S9^
1 H(&#65533;&#65533;B&#65533;O&#65533;&#65533;B j&#65533;&#65533;s&#65533;Y&#65533;!1 |&#65533;&#65533;&#65533;&#65533;`,u9*&#65533;&#65533; L&#984;&#65533;yN&#65533;&#65533;/[&#65533;&#65533;u&#65533;&#65533;*&#65533;&#65533;&#65533;&#65533;&#65533;&#65533; x&#65533;yG&#65533;O$&#65533;%j!y&#65533;&#155;&#65533;&#65533;	&#65533;&#65533;&#1629;K&#65533;".&#65533;e7B&#65533;&#65533;&#65533;&#65533;&#65533;'dj &#65533;&#65533;&#65533;&#65533;>&#65533;&#65533;"t&#65533;&#65533;&#65533; &#65533;!&#65533;@WU&#65533;&#65533;X&#65533;O&#65533;H&#65533;6#&#1698;&#65533;c:Y&#65533;&#65533;@&#65533;&#65533;&#65533;a&#65533;aB!Z =O &#65533;b &#65533;q&#65533;~&#65533;&#65533;ZZ&#65533;E&#65533;L.C0&#65533;.@&#1890;D&#65533;]l&#65533;&#65533;&#65533;f&#65533;%&#65533;G&#65533;&#65533;&#1704;C&#65533;&#65533;fWC&#65533;&#65533;&#65533;	*@u&#65533;&#65533;#Z&#65533;&#65533;&#65533;&#65533;&#65533;z+&#65533;!&#65533;  n&#65533;\@

!68B &#65533;A&#65533;G"*i&#65533;&#65533;:/&#65533;&#65533;&#65533;&#65533;&#65533;&#65533;&#65533;&#65533;a&#65533;z#&#65533;&#65533;&#65533;&#65533;&#65533;[48A&#65533;;!h&#65533;[&#65533;c&#65533;&#65533;&#65533; f&#65533;!&#65533;&#65533;&#65533;.&#65533;u[Z&#65533;a&#65533;+&#1779;&#65533;"&#65533; @O&#65533;&#65533;&#65533;6&#65533;S&#65533;'&#65533;!D3&#65533;M&#65533;&#65533;T[&#65533;{&#65533;&#65533;Ba&#65533;n &#65533;k&#65533;w' &#65533;n&#65533;X}&#65533;&#65533;&#65533;&#65533;$&#65533;Y&#65533;&#65533;&#65533;"%&#65533;&#65533;&#65533;I&#65533;&#65533;&#65533;&#65533;&#65533;i&#65533;&#65533;&#65533;9BnQ &#65533;&#65533;&#65533;&#65533;,O&#65533;&#1787;&#65533;&#65533;$&#65533;&#65533;&#65533;&#65533;,-&#65533;&#65533;&#65533;C&#65533;&#65533; P&#65533;&#65533;&#65533;{ &#65533;&#65533;&#65533;&#65533;E&#65533;&#65533;&#65533;\9&#65533;&#65533;;&#1790;a!&#65533;&#65533;&#65533;,&#65533;&#65533;&#65533;&#65533;&#65533; <&#65533;&#65533;&#65533;&#65533;&#65533;&#65533;&#65533;&#65533;1&#65533;&#65533;&#65533;N&#65533;>| h9&#137;&#65533;<C
&#65533;{c2&#217;{D&#65533;| h7&#263;[Zb&#65533;Sg&#1726;&#65533;'&#65533;w&#65533;%E &#65533;&#1726;+.&#65533;w&#65533;&#65533;"&#65533;&#65533;&#65533;:&#65533;#2&#65533;y&#65533;*.&#65533;&#65533;&#65533;r&#65533;|&#65533;&#1376;X&#65533;Y&#65533;&#65533;&#529;\&#65533;	&#65533;\{&#65533;q&#65533;J&#65533;e[&#65533;&#65533;&#65533;&#65533;&#65533;&#65533;<&#65533;&#65533;&#65533;&#65533;;&#65533;&#65533;&#65533;&#65533;&#65533;&#65533;a &#65533;&#65533;&#65533;&#65533;&#65533;&#65533;&#65533;)a .&#65533;&#65533;&#65533;=[&#65533;&#1780;?&#65533;&#65533;+&#65533;&#65533;J&#1136;7{*&#65533;&#65533;&#65533;&#65533;&#65533;&#65533;&&#65533;&#65533;&#65533;&#65533;&#1008;&#65533;&#65533;&#65533;}&#65533;&#65533;&#65533;&#65533;&#65533;&#65533;&#65533;&#65533;&#65533;&#1770;&#65533;i&#65533;;"&#65533;7b&#65533;&#65533;&#65533;&#944;&#65533;&#65533;W&#65533;&#65533;AX;R]&#65533;&#65533;z&#65533;'&#65533; .&#65533;&#65533;,&#65533;&#65533;;&#65533;&#65533;&#65533;&#65533;}&#65533;&#65533;a&&#65533;N&#65533;&#65533;$&#1109;=&#65533;&#65533;&#65533;J&#880;&#65533;&#65533;&#65533;@&#1717;z&#65533;EB&#65533;=&#65533;s&#65533;b&#65533;gZ `&#65533;&#1833;&#65533;&#65533;&#65533;&#65533;9&#65533;&#65533;&#65533;&#65533;&#65533;&#1869;&#65533;&#65533;&#65533; Z&#65533;&#65533;` &#65533;&#65533;&#65533;&#65533;]&#65533;Z@d&#65533;&#65533;'&#65533;gz&#65533;&#65533;-&#65533;&#65533;&#65533;w&#65533;	^&#65533;E&#65533;&#65533;&#65533;&#65533;&#65533;&#65533;%&#65533;&#65533;&#65533;aQP`&#65533;&#65533;&#1704;&#65533;]&#65533;-:bm&#65533;t&#65533;&#65533;H&#65533;F&#65533;&#65533;&#193;S>@g&#65533;:7&#65533;&#65533;X&#1954;&#65533;A[8&#65533;W&#65533;6&#65533;v.&#65533;m&#65533;&#65533;q&#65533;&#65533;&#65533;&#65533;!&#65533;&#65533;&#65533;^[4&#65533;_&#65533;:&#65533;&#65533;&#65533;>&#65533;s&#65533;&#65533;&#65533;&#65533;&#65533;&#65533;Fy&#42489;&#65533;7&#65533;&#65533;&#65533;&#65533;;`p&#65533;~&#65533;&#65533;!&#65533;&#65533;&#1968;]a . j&#894;&#65533;&#65533;^4&#65533;^&#65533;&#65533;)&#65533;&#65533;&#65533;&#65533;&#1968;K=,&#65533;y&#65533;u&#1968;&#65533;a&#65533;H;&#65533;sy&#65533;w^&#65533;&#65533;G&#65533;;&#65533;k&#65533;&#65533;&#65533;&#65533;f&#65533;1&#65533;sy&#65533;&#65533;&#65533;&#65533;&#65533;&#1781;&#65533;7?&#65533;&#65533;&#65533;&#65533;&#65533;M? &#1429;&#65533;S&#65533;&#65533;; &#65533;&#65533;z&#65533;+&#65533;&#65533;s&#65533;&#65533;&#65533;&#65533;b&#65533;&#65533;&#65533;+j&#65533;&#65533;&#65533;&#65533;&#65533;&#65533;}_&#65533;&#65533;=&#65533;&#65533;&#65533;&#65533;&#65533;&#65533;@&#65533;&#65533;I9&#65533;E@&#65533;&#65533;&#65533;&#65533;&#65533;_&#65533;C&#65533;P^&#65533;&#65533;!&#65533;&#65533;'&#65533;&#1713;S&&#65533;&#65533;&#65533;X&#65533;<&#65533;'9&#65533;&#65533;&#65533;^&#65533;7&#65533;&#65533;&#65533;&#65533;&#65533;&#65533;&#65533;R&#65533;&#65533;&#65533;&#1711;&#65533;\&#65533;&#65533;&T &#65533;&#159;&#65533;&#65533;<&#65533;0&#65533;&#133;:|1&#65533;&#265;y&#65533;&#65533;&#65533;&#65533;&#65533;&#397;;z&#65533;2&#65533;&#529;$K&#65533;<&#65533;&#65533; &#65533;&#65533;V&#65533;K	3&#65533;&#793;&#65533;\&#65533;C3&#65533;&#925;<{&#65533;&#65533;	&#65533;&#65533;5&#65533;.&#65533;=
&#65533;&#65533;E6H&#65533;:}
5&#65533;&#1318;&#65533;
&#65533;c&#65533;r&#65533;&#1453;&#65533;\<&#65533;5&#65533;&#1585;d&#65533;"]6&#65533;*>&#65533;l&#65533;&#65533;&#65533;&#65533;&#65533;&#1849;t&#65533;&#65533;-x&#65533;b&#65533;&#65533;w&#65533;&#65533;lsq&#65533;&#65533;&#65533;&#65533;&#65533;9&#65533;}&#65533;&#65533;&#65533;s&#1096;&#65533;&#596;+[6&#65533;&#65533;&#65533;&#407;;K&#65533;s&#65533;&#65533;&#65533;&#1124;K&#65533;&#65533;u&#65533;>&#1260;
&#65533;x&#65533;&#65533;&#65533;&#1652;w&#65533;cum&#1425;.&#65533;&#65533;&#65533;;&#65533;&#65533;&#65533;q&#65533;&#65533;G|t(&#65533;&#65533;&#65533;;}`&#65533;&#65533;3&#65533;G&#65533;|&#65533;"&#65533;z&#1531;{&#65533;M&#65533;"&#65533;&#65533;U]&#65533;&#65533;&#65533;&#65533;&#65533;&#65533;&#65533;e]&#65533;&#65533;&#65533;0&#65533;&#65533;&#65533;&#383;&#65533;&#65533;&#65533;&#65533;&#65533;&#65533;&#65533;&#65533;uQ&#65533;&#65533;G`&#65533;a&#65533;r&#65533;uL &#65533;(&#65533;&#834;NxT+&#65533;@![C&#65533;s@5~&#65533;L&#65533;\&#65533;C&#65533;cu&#65533;&#65533;?$cb&#65533;.&#65533;d&#65533;?&#65533;&#65533;&#65533;8\&#65533;&#65533;:&#65533;*&#65533;cT&#65533;HpQ,A&#65533;$A&#65533;&#65533;3D&#65533;M&#65533;&#65533;&#65533;E&#65533;8I&#21413;\tD&#65533;F&#1875;&#65533;E&#65533;h	&#65533;&#65533;&#65533;\&#65533;D&#65533;@&#65533;p&f&#65533;9&#65533;r&#65533;D&#65533;fO5\&#65533;H&#65533;v&#65533;&#65533;&#65533;EW&#1833;&#65533;E&#65533;&#65533;&#65533;g&#65533;&#65533;Ar&#65533;&#65533;&#65533;t&#65533;Ep&#65533;&#65533;u&#65533;\$F&#65533;&#65533;0eq&#65533;&#65533;^J\!&#65533;&#65533;&#65533;Ih@&#65533;i&#65533;&#65533;r&#65533;&#65533;&#65533;&#65533;&#65533;ER&#65533;&#65533;ji|\&#65533;F&#65533;!&#65533;q&#65533;&#65533;&#65533;jh&#65533;X&#65533;kG&#65533;\&#65533;k&#65533;&#65533;&#65533;&#65533;S&#65533;j&#65533;&#65533;o&#65533;&#65533;l]t\&#65533;F&#65533;-&#65533;&#65533;&#65533;&#1462;5&#65533;&#65533;B&#65533;&#65533;E&#65533;&#65533;m&#65533;bA&#65533;&#65533;&#65533;6&#65533;?&#65533;&#65533;&#750;Tq\G&#65533;
	 8&#65533;&#1931;&#65533;&#65533;{5V)&#65533;&#65533;&#65533;&#65533;&#65533;?8<P7	&#65533;c&#65533;4?L&#65533;7A&#65533;8\T&#65533;&#65533;&#65533;&#65533;?uP|&#1906;q&#65533;$&#65533;&#65533;&#65533;&#65533;E&#65533;&#65533;3Hl\t&#65533;&#65533;&#65533;pQ)1&#65533;&#65533;&#65533;&#65533;&#65533;&#65533;&#65533;&#65533;d&#65533;s&#65533;&#65533;q&#65533;&#65533;p&#65533;!F?&#65533;&#65533;[&#65533;&#65533;q4C&#65533;&#65533;BR&#65533;&#65533;&#65533;&#65533;&#65533;&#65533;u&#65533;&#65533;q&#65533;K&#65533;&#65533;b&#65533;-&#65533;&#65533; &#65533;q&#65533;&#65533;&#886;&#65533;pS&#65533;H&#65533;t&#65533;&#65533;&#65533;?&#65533;h,
l{&#65533;&#65533;&#65533; &#65533;&#65533;&#65533;&#65533;u&#1988;h&#65533;&#65533;	&#65533;1u&#1989;h&#65533;&#65533;?&#65533;C9&#65533;g4&#65533;&#65533;5&#65533;&#65533;&#65533;8&#65533;?&#65533;&#65533;?&#65533;h&#65533;&#65533;Fxz&#1129;&#65533;Iq9D M&#65533;E{&#65533;&#65533;"&#65533;&#65533;E&#65533;&#65533;&#65533;sH0&#65533;&#65533;&#65533;&#65533;p|.&#65533; !&#65533;
   ,1 , `  &#65533; H&#65533;&#65533;&#65533;&#65533;*\&#560;!&#65533;~&#65533;Y&#65533;&#65533;n&#65533;&#203;3j&#65533;&#561;&#65533;&#463; C&#65533;I&#65533;&#65533;&#595;(S&#65533;\&#65533;&#65533;q&#65533;&#65533;&#65533;XQ&#65533;J&#65533;b&#65533;&#65533;&#65533;&#65533;&#627;&#65533;&#991;@&#65533;
J&#65533;&#65533;Q&#65533;&#65533;&#65533;&#65533;&#65533;&#65533;&#65533;&#65533;&#1592;&#65533;K]&#65533;&#65533;X&#65533;j&#65533;&#693;&#65533;&#1519;`&#65533;&#65533;cc&#65533;Y&#65533;&#65533;(C
&#65533;&#65533;p&#65533;&#669;K&#65533;&#65533;&#1915;&#65533;p&#65533;&#65533;S&#65533;&#65533;&#65533;&#65533;&#200;+^&#824;1&#65533;sW&#65533;J~*&#65533;&#65533;&#65533;$yL%C&#65533;&#65533;$?|&#65533;&#65533;&#1907;&#36404;&#65533;&#1256;S&#65533;}Vb&#65533;&#65533;@(A&#65533;&#65533;L&#65533;`&#65533;&#65533;&#65533;l[&#65533;|&#65533;&#65533;&#65533;&#65533;&#65533;&#65533;[&#65533;&#65533;V&#892;&#65533;&#65533;&#65533;&#65533;G&#65533;&#65533;&#65533;z&#65533; 
(&#65533;&#65533;&#65533;D&#65533;N&#65533;&#65533;&#65533;	&#65533;&#65533;'O&#65533;R&#65533;&#65533;&#65533;&#65533;W&#65533;b&#65533;&#65533;&#65533;&#65533;&#65533;&#65533;#&#65533;&#65533;-&#65533;&#959;&#65533;&#65533;&#65533;&#65533;&#65533;&#65533;u&#65533;TSP&#65533;	4 &#65533;&#65533;ZD&#65533;&#65533;6&#65533; &#65533;&#65533;vV.(&#65533;.p&#65533;9&#65533;&#65533;&#65533;,&#65533;&#65533;$&#65533;(&#65533;_&#65533;_&#65533;8&#65533;&#65533;&#65533;&#65533;&#65533;&#65533;@&#65533;8&#65533;&#65533;\&#65533;&#65533;H&&#65533;&#65533;-
&#65533;$&#65533;Alc&#65533;&#65533;TViei&#65533;$0Y >&#65533;S+D3&#65533;d&#65533;i&\&#65533;h)&#65533;q|&#65533;&#65533;~9&#65533;
&#1036;y&#65533;x&#65533;,eI&#65533;&#65533;.&#65533;&#65533;&#65533;&#65533;!L|&#65533;@&#65533;r&#1539;6z6&#65533;&#65533;)&#65533;&#1191;_&#65533;B>&#65533;&#65533;2$4@ &#65533;&#65533;J&:&#65533;&#65533;j&#65533;&#65533;2&#65533;d&#65533;&#65533;=&#65533;&#65533;#&#65533;Y&#65533;&#65533;&#65533; @&#65533;&#65533;M"&#65533;&#65533;+, &#65533;&#65533;*Y&#65533;4&#65533;O:&#65533;K(&#65533;&#1281;&#65533;*l&#65533;&#65533;&#45344;Zw .&#65533;+&#65533;y&#65533;b&#65533;_,&#65533;>&#65533;d&#65533;&#65533;/&#65533;&#65533;&#65533;&#65533;(&#65533;("GA&#65533;@&#65533;&#65533;V&#65533;A47&#65533;+&#65533;&#65533;Hr&#65533;&#65533;S)D&#65533;&#65533;&#65533;(-e&#65533;;Y&#65533;l&#65533;&#65533;;Zr&#65533;S7L&#65533;=uX&#65533;F:&#65533;lr&#65533;&#65533;8&#65533;&#65533;&#65533;&#65533;tN&#65533;	I<'&#65533;lst&#65533;&#65533;e&#65533;&#65533;	&#65533;!pK&#65533;7mti&#65533;&#65533;&#65533;&#65533;&#65533;&#65533;&#719;&#65533;i&#65533;L&#65533;GWm5]&#1992;&#65533;&#65533;(&#65533;&#65533;O(&#65533;&#65533;&#65533;C&#65533;W&#65533;mv\&#65533;<&#65533;#&#65533;D&#65533;&#65533;u;g&#65533;m&#65533;V&#65533;&#65533;&#65533;&#65533;&#65533;&4&#65533;&#65533;&#65533;&#65533;<wn&#65533;P&#65533;&#65533;0&#65533; &#65533;&#65533;&#65533;7)m&#65533;&#65533;Wn&#65533;J&#65533; -&#65533;Pm&#65533;1T&#65533;&#65533;&#1303;&#65533;n&#65533;H&#65533;l0&#65533;&#65533;&#65533;&#65533;&#65533;*T&#65533;C&#359;&#65533;n&#65533;F&#65533;T0Y&#65533;&#65533;&#65533;&#65533;"q?&#65533;9&#65533;o&#65533;B&#65533;&#65533;%Y&#65533;&#65533;$&#65533;&#65533;C&#65533;&#65533;&#65533;Woz?&#65533;&#65533;S0&#65533;&#65533;&#65533;)<5&#65533;S#4&#65533;&#65533;9=Tg@+&#65533;X&#65533;~&#65533;&#65533; &#65533;G&#65533;+ l&#65533;?&#65533;&#65533;&#65533;5-&#65533;&#65533;&#65533;&#65533;cd&#65533;}<&#65533;>&#65533;&#65533;!T&#65533;?XB&#65533;F&#1584;S7x&#65533;z&#65533;&#65533;a&#65533;LB&#65533;&#65533;&#65533;0%&#65533;x&#65533;&#65533;\&#65533;&#65533;&#65533;q&#65533;&#65533;7&#65533;&#65533;)X&#65533;&#65533;&#65533;0&#65533;O&#65533;ID&#65533;&#65533;p&#65533;&#65533;X&#65533;|&#65533;B&#65533;b&#65533;:&#65533;"&#65533;&#65533;w	&#65533;&#65533;&#65533;2D&#65533;D&#65533;X&#65533;O#=r&#65533;&#65533;&#65533; &#65533;&#65533;&#65533;8,v,&#65533;@	&#577;9&#65533;H&#65533;	6d&#65533;h&#65533;:&#65533;&#65533;&#65533;~dC&#1353;&#65533;1&#65533;&#65533;&#65533;B&#65533;j&#65533;   9&#2254;&#65533;&#65533;#A&#65533;&#1102;g&#65533;bh&#65533;&#65533;&#65533;&#65533;&#65533;="&#65533;1&#65533;44h&#65533;R&#65533;&#65533;(&#65533;c&#65533;V&#65533;&#65533;&#65533;@Bb&#65533;&#65533; &#65533;&#65533;?&#65533;&#65533;)w&#65533;&#65533;}d"&#65533;&#65533;I&#65533;	&#65533;&#65533;JH&#65533;#&#65533;&#65533;4&#65533;&#65533;&#65533;&#65533;f&#65533;&#65533;T&#65533;3&#1315;&#65533;t&#65533;&#65533;8 ! 8) &#65533;h4&#65533;y&#65533;kPg&#65533;	&#65533;(&#65533;&#65533;0&#65533;CtH@&#65533;b$&#65533;O&#65533;&#65533;&#65533;&#65533;&#65533;T?j&#65533;Ht&#65533; &#65533;&#65533;a;&#65533;(&#65533;E&#65533;#g!&#65533;+&#1687;&#966;&#59911;&#65533;tJB$&#65533;&#65533;|T&#65533;&#65533;&#65533;&#65533;B&#65533;&#65533;3i&#65533;&#65533;&#65533;j&#65533;&#65533;h&#65533;E&#65533;!$&#65533;&#65533;)&#65533;&#1289;Hg&#65533;&#65533;w&#65533;!&#65533;&#65533;cd&#65533;R&#65533;&#65533;&#65533;S6&#65533;&#65533;&#65533;C&#65533;CD&#65533; U&#65533;C&#65533;&#65533;|GH&#65533;T&#65533;X=&#65533;T&#65533;&#65533; &#65533;&#65533;&#65533;@\yP&#65533;2`TV&#65533;&#65533;&#65533;&#65533;&#65533;&#65533;1&#65533;(&#65533;&#65533;:&#65533;&#65533;(&#65533;?|&#65533;&#65533;&#65533;&#65533;9&#65533;(&#384;&#65533;&#65533;H%&#65533;c&#65533;uu&#65533;=6!&#65533;&#65533;
!&#65533;&#65533;j&#1025;&#65533;&#65533;&#65533;P&#65533;F&#65533;&#65533;F&#265;&#65533;&#65533;@B&#65533;$K&#65533;&#65533;&#65533;o&#65533;&#65533;A0&#65533;G"&#65533;"&#65533;8&#65533;&#65533;&#65533;8&#65533;+&#36020;&#65533;ML?&#65533;&#65533;`&#65533;&#65533;&#65533;&#65533;&#65533;F&#65533;&#65533;[:&#65533;)zgn&#65533;{&#65533;{&#65533;b&#65533;&#65533;&#65533;&#65533;'r&#65533;`&#65533;'B&#65533;r V&#65533;&#65533;&#65533;&#65533;;&#65533;&#65533;$&#65533;&#65533;&#65533;9&#65533;&#65533;_X&#1074;
&#65533;G \&#65533;&#65533;&#65533;&#1687;.&#65533;D$&>&#65533; &#65533;	&#368;&#65533;u9&#1167;oD&#65533;&#65533;@#&#65533;v&#65533;&#65533;&#65533;&#65533;&#65533;4&#65533;)&#65533;`PHE:&#186;&#1934;&#65533;&#65533;&#65533;]H *&#65533;&#65533;:&#65533;&#65533;p&#65533;2(a'!
o&#1540;2rBG&#65533;&#65533;@&#65533;AP"\"&#65533;C&#65533;&#65533;&#65533;&#65533;|&#65533;&#65533;&#65533;@G<&#65533;ZG&#65533;&#65533;&#65533;&#65533;R-B8&#65533;Xh&#65533;2-&#65533;9l!	@$&#65533;&#65533;&#65533;	&#65533;~&#65533;&#65533;&#65533;&#65533;#Q &#65533;w&#65533;&#65533;E&#65533;G+&#65533;@&#65533;&#65533;x&#65533;b.&#65533;A&#65533;k8!&#65533;f1&#65533; n&#65533;&#65533;
&#65533;h&#65533;&#65533;&#65533;S&#65533;$&#65533;I@&#65533;&#65533;&#65533;}T&#65533;8&#65533;AP&#65533;i0&#65533;&#65533;E&#65533;&#65533;&#1026;P|&#65533;4&#1480;&#65533;S !i=Q:$&#65533;0(z &#65533;&#65533;$ @&#65533;*&#1329;&#65533;0&#65533;&#65533;&#65533;G&#65533;!V&#65533;&#65533;c&#65533;Pk&#65533;&#65533;&#65533;j&#65533;&#65533;C&#65533;@&#65533;*&#65533;&#65533;&#65533;&#65533;AfA&#65533;Ow&#65533;f&#65533;&#65533;BU[&#65533;m&#65533;l&#65533;GhX&#65533;&#65533;&#65533;=&#65533;}&#65533;c&#65533;&#65533;E-h!&#65533;i&#65533;C*&#65533;&#65533;&#878;&#65533;&#65533;&#65533;&#65533;b$H&#65533;1&#65533;&#65533;&#65533;L&#65533;&#65533;&#65533;@mV&#65533;#&#65533;&#65533;&#65533;/&#65533;B&#65533;&#65533;&#65533;&#65533;&#65533;'&#65533;h&#832;A&#65533;&#65533;&#2006;&#65533; &#65533;&#65533;`&#65533;+a&#65533;$?1&#65533;I&#65533;h&#65533;Y &#65533;&#65533;[@&#530;+)&#65533;-Iy&#594;Q &#65533; &#65533;.H&#65533;&#65533;&#65533;&#65533;&#65533;&#65533;H:&#65533;Fz&#65533;o&#65533;Q# &#65533;&#65533;U2&#65533;R8H&#65533;&#917;&#65533;&#65533;7&#65533;b&#65533;8 :&#3142;&#65533;N)E&#65533;&#65533;&#65533;uH&#65533;&#65533;&#65533;_&#65533;<x  (&#65533;"&#65533;&#65533;"&#65533;v&#65533;&#65533;&#65533;&#65533;&#65533;{&#65533;&#65533;&#1359;+ &#65533; &#65533;&#65533;&#65533;&#65533;&#65533;L?&#65533;:&#65533;&#65533;&#65533;#_nr&#65533;C&#65533;&#65533;&#65533;&#65533;'&#65533;&#65533;&#65533;&#65533;&#65533;&#929;|&#65533;;"z_&#65533;&#65533;&#1557;&#65533;&#65533;Cuh&#65533;iP&#65533;>&#65533;&#65533;&#65533;W~&#65533;&#65533;&#65533;&#65533;&#65533;&#65533;&#65533;C	AV&#65533;u&#65533;&#65533;z&#65533;;f&#65533;H&#65533;&#65533;&#65533;&#65533;&#65533;&#65533;&#65533;&#65533;&#65533;s&#65533;&#65533;R_&#65533;&#65533;&#65533;&#65533;&#65533;QR&#65533;&#65533;&#65533;&#65533; &#65533;&#65533;&#65533;m&#65533;5&#65533;i&#65533;&#65533;a&#65533;&#65533;c&#65533;!&#65533;?&#65533;&#65533;&#65533; ( &#65533;&#65533;&#65533;:|/&#65533;&#280;q&#65533; ! &#65533;?&#65533;$&#65533;B 	&#65533;~&#65533;&#28694;&#65533;MA	&#65533;&#65533;C&#65533;`&#65533;`&#65533;&#65533;C&#65533;! EP	&#65533;&#65533;*e&#1152;&#65533;&#65533;n@J'&#65533;&#65533;g&#65533;&#65533;&#65533;`xa&#65533;&#65533;&#65533;nwaB&#65533; &#65533;T&#65533;&#65533; I&#65533;4N&#65533;&#65533;&#65533;&#65533;&#65533;&#65533;&#65533;0&#65533;&#65533;&#65533; &#65533;&#65533;o;&#65533;Yo&#65533;*P!F&#65533;&#65533;/&#65533;7dJ&#65533;&#65533;08.&#65533;@  &#65533;&#65533;v:&#65533;4&#65533;u&#65533;C&#65533; N&#65533;a&#65533;&#65533;U	N&#65533; &#65533; fa&#65533;}H,&#65533;&&#65533;e N&#65533;&#65533;&#65533;&#65533;t&#65533;C&#65533;PNfg]c&#65533;G&#65533;&#65533;&#65533;5&#65533;~x}&#65533;&#65533;y&#65533;&#65533;&#65533;hB&#65533;D^&#65533;&#65533;&#65533;&#65533;Y&#65533;&#65533;&#65533;w&#65533;N`&#1543;&#65533;G}&#65533;&#65533;&#1248;%&#65533;0N~&#65533;P&#65533;r&#65533;Cz&#65533;&#65533;&#65533;y &#65533;	N&#65533;&#65533;&#65533;\&#65533;&#65533;&#65533;h*&&#65533;&#65533;0$&#65533;D&#65533;0&#65533;&#65533;&#65533;&&#65533;
N!&#65533;&#65533;&#65533;9&#65533;,(&#65533;&#65533;&#65533;&#65533;{&#65533;&#65533;
&#65533; &#1191;&#65533;:&#65533;*&#65533;F:t|&#65533;h&#65533;;&#65533;N&#65533;BF&#65533;&#65533;1&#65533;'&#65533;@&#65533;&#65533;%&#65533;D&#65533; &#65533;&#65533;p&#65533;Qr&#65533;u&#1549;&#1696;%!0&#65533;(&#65533;&#65533;&#65533;z&#65533;&#65533;&#65533;jd&#65533;;4M(&#65533;`]&#65533;C&#65533;&#65533;P&#65533;8AA&#65533;&#65533;p&#65533;&#65533;&#65533;)&#65533;&#65533;c(&#65533;C_&#65533;&#65533;}^&#65533;C&#65533;@|p&#65533;N&#65533;NQ-8&#65533;2&#65533;&#65533;bB!&#65533;&#65533;C &#65533;&#65533;N$&#65533;0&#65533;&#65533;&#816;*:p&#65533;&#65533;&#65533;&#65533;I&#65533;&#65533;&#65533;p &#65533;&#65533;'DNq	TiB&#65533;&#65533;&#65533;&#480;&#65533;&d@&#65533; &#65533;p&#65533;b)&#65533;y&#65533;g&#65533;&#65533;&#65533;&#65533;&#65533;7yB&#65533;&#65533;&#65533;0U%&#579;3&#65533;q &#65533;'dN&#65533;&#65533;&#65533;&#65533;i&#65533;&#65533;7p &#65533;&#65533;&#65533;v&#65533;
`&#65533;&#65533;:&#65533;	&#65533;`<)&#65533;:&#273;&#65533;@0i{ &#65533;&#65533;&#65533;bB&#65533;&#65533;T&#65533;&#65533; &#65533; &#65533;&#65533;&#65533; Wsp&#2021;:&#65533;&#65533;w&#65533;&#65533;&#65533;&#65533;&#65533;&#65533;'&#65533;&#65533;&#65533;&#65533;&#65533;&#65533;`&#65533;&#65533;&#65533;p&#65533; 
&#65533; i&#65533;&#65533;N&#65533;20&#65533;0'p"&#65533;"F&#65533;j`&#65533; 	&#65533;&#65533;&#224;&#65533;&#65533;iB&#65533;&#65533;)&#65533;P&#65533;Y~&#65533;4Y&#65533;`&#65533;&#604;&#65533;&#65533;	&#65533;  &#65533; &#65533;&#65533;	v01&#65533;&#65533;&#65533;q  Pmp &#65533;L&#65533;E0R &#65533;&#65533;BDp&#65533;z&#65533;p&#65533;:$&#65533;&#65533;#&#65533;&#65533;9&#65533;,&
 &#65533;P&#65533;&#65533;*&#65533;BNA/&#65533;l&#65533;&#65533;0
&#65533;&#65533;&#1024;&#65533;&#65533;&#65533;0&#65533; &#65533;&#65533;@&#65533;p
&#65533;	&#65533;&#65533;K &#65533;e`&#65533;p&#65533; :&#65533;&#65533;&#65533;5&#65533;&#65533;&#65533;&#65533;7Pvx&#65533;(&#65533;q&#65533;gB&#65533;&#65533; .@&#65533;hANp&#65533;&#65533;&#65533;&#65533;^&#65533;X&#65533;&#65533;&#65533;&#65533;P&#65533;0;&#65533;<&#65533;&#65533; 9&#65533;&#65533;&#65533;W<&#65533;&#65533;4XqqjB\&#65533;i&#1551;p&#65533;&#65533;&#65533;D0&#65533;0&#65533;&#65533;&#65533; B&#65533;&#65533;&#65533;&#65533;^&#65533;&#65533;&#65533;@&#65533;&#65533;&#65533;&#65533;&#65533;*a&#65533;&#65533;&#65533;&#65533;z&#65533;&#65533;&#65533;&#65533;&#65533;	|&#65533;v
x&#65533;&#65533;h&#65533;tk &#65533;9VHY&#65533;0
l@&#65533;NApi
&#65533;&#65533;x&#65533;
(&#65533;D'&#65533;&#65533; i=ED&#65533;@V&#65533;&#65533;<`&#65533;p&#65533; &#65533;d&#65533;&#65533; 	M:&#65533;&#65533;S&#65533;&#65533;&#65533;&#65533;}Y&#65533;&#65533;&#65533;P&#65533;&#65533;&#65533;ND&#65533;&#65533;p`%&#65533;&#65533; Ep'|Lg&#65533;`rp`AP
&#60447;-&#65533;)&#65533;D&#65533;&#65533;&#65533;&#1472;&#65533;:D&#65533;P&#65533;&#65533; ^p&#65533;&#65533;s&#65533;&#1641;&#65533;&#65533;&#65533;,@&#65533;pi0&#65533;&#65533;&#65533;P&#65533;&#65533;&#65533;&#65533;&#65533;M&#65533;&#65533;wE&#65533;p&#65533;&#65533;pt(C;&#65533;&#65533;/&#65533; >&#65533;x&#65533;&#65533;@&#65533;&#65533;C&#1008;*I&#65533;&#65533;0d&#65533;&#65533;;*@	BqY&#65533;!}@O0&#65533;&#458;&#65533;&#65533;&#65533;~&#65533;C&#65533;PC`&#65533;4-&#65533;&#65533;.&#1750;q&#65533;&#65533;&#65533; gKu&&#65533;
&#65533;@+&#65533;D&#65533;>5&#65533;r{9&#65533;&#65533;&#65533;`	%y9z&#65533;&#65533;po&#65533;&#65533;&#65533;&#65533;P&#65533;@&#65533;mkB&#65533;@-|&#65533;[:&#65533;PgxP&#65533;&#65533;&#65533;&#65533;G&#65533;&#65533;&#65533;&#65533;C&#65533;&#65533; &#65533;Q&#65533;&#65533;>.`&#65533;&#65533;,&#65533; &#65533;&#65533;&#65533;jE &#65533;&#65533;&#65533;;&#65533;&#65533;&#65533;&#65533;&#65533;&&#65533;
&#65533;&#65533;9&#65533;gB&#65533;&#65533;#2&#65533;&#65533;&#65533;[*&#65533;`cJ&#65533; &#65533;	0w{&#65533;Qy&#65533;@&#65533;BgB[&#65533;&#65533;p&#65533;&#65533;&#65533;$9&#1085;#C&#65533; &#65533;	&#65533; 
&#65533;&#65533;&#65533;P&#65533;&#65533;&#65533;`&#65533;&#65533;&#65533;P Q&#65533;4&#65533;&#65533;1'&#65533;&#65533;`'p&#65533;&#65533;jB&#65533;p &#65533;d&#65533;&#65533;C&#65533;&#65533;H&#65533;&#65533; ,&#65533;NP&#65533; 	&#65533;&#65533;
&#432;&#65533;`&#65533;&#65533;
0	&#65533;[}~g&#245;kB&#65533;&#65533;z&#65533;TE&#65533;&#65533;&#65533;8&#65533;&#65533; &#65533;&#65533;epJP&#65533;i&#65533;3 F&#65533;p@`&#65533;&#65533;&#65533;:t&#65533;&#65533;'&#65533;&#65533;P&#65533;(&#65533;&#65533;"
&#65533;&#65533;Q&#65533;&#65533;&#65533;&#65533;
&#65533;&#65533;v`>&#65533;&#65533;&#65533;f1 &#65533;@&#65533;&#65533;|@	&#65533; &#65533;p&#65533;*&#65533;CG0&#65533;&#65533;&#65533;;A&#65533;&#65533;&#65533;"" c&#65533;&#65533;&#65533;p&#65533;0i 1&#65533;&#65533;&#65533;K &#65533;&#65533;p&#65533;&#65533;&#65533;&#65533;0`&#65533;>&#65533;&#65533;t&#400;&#65533;*'&#65533;(&#65533; &#65533;Pe&#65533;,&#65533;;&#65533;!-&#65533;r@	&#65533;p&#65533;&#65533;&#65533; L+&#65533;2&#65533;U[&#743;b&#65533;j&#65533;6k&#65533;&#65533;&#65533;&#65533;&#65533;F&#65533;&#65533;j&#65533;6&#65533;~0
&#65533;0&#65533;:&#65533;&#65533;&#65533;jB&#65533;&#65533;&#65533;I&#869;&#1199;+&#65533;&#65533;&#65533;&#65533;&#65533; &#65533;)&#656;
&#65533; 9&#65533;&#65533;|&#65533;M &#65533; &#1968;&#65533;&#65533;&#65533;C&#65533;&#65533;&#65533;&#65533;&#240;&#65533;&#65533;&#65533;&#976;&#65533;>&#65533;&#65533;&#65533;8&#65533;&#65533;&#65533;`	r&#65533;-0&#65533;&#907;VE&#65533;&#65533;`&#65533;0&#65533;&#65533;qB&#448;=&#65533;C&#65533;&#65533;A&#65533;&#1103;&#65533;&#65533; &#65533;&#1070;&#65533;&#65533;&#65533; W0&#65533;-&#65533;7&#65533;`
&#65533;0]&#65533; &#65533;0&#65533;&#214;&#65533;&#65533;&#65533;&#1231;"&#65533;&#492;&#53950;&#65533;&#944;
&#65533; <&#65533;Q&#65533;&#65533;Abp&#65533;&#65533;&#65533;P&#65533;&#65533;&#65533;&#65533;q&#65533;&#65533;&#65533;&#65533;z"r&#65533;&#65533;&#65533;z&#65533;&#65533;	?&#65533;&#65533;p&#65533; 	j&#65533;'0X}&#65533; $0]&#65533;&#65533;p&#65533;&#65533;wM&#65533;&&#65533;Na&#65533;|&#65533;'f&#65533; &#65533;X&#65533;&#65533;90&#65533;	q&#65533;P&#65533; _ "&#65533;^gQ &#65533;E&#65533;}&#65533;	&#65533;&#65533;&#65533; &#65533;&#65533;&#65533;&N&#65533;
&#65533;&#65533;'&#65533;&#65533;&#65533;t&#65533;&#65533;p7uv^L&#65533;@&#65533;&#65533;&#65533;&#65533;&&#65533; hN&#65533;J0{&#65533;	&#65533;@&#1568;&#65533;<&#65533;&4p&#65533;&#65533;&#65533;}'&#65533;@&#65533;F&#65533;&#320;&#65533;@&#65533;Z;&#65533;&#65533;&#65533;0&#65533;&#65533;	|&#65533;B&#65533;&#65533;&#65533;ga &#65533;7 lP&#65533;&#65533;
&#608;&#65533;&#65533;&#65533;s&#65533;CT&#65533;@&#65533;&#65533;}%&#1056;H&#65533;td&#65533; a0P~&#65533;		&#65533;&#65533;`&#65533;0
&#65533;PU&#65533;*0&#65533;&#65533;0&&#65533;Q &#65533;	&#65533;&#65533;&#65533;&#65533;&#65533;&#65533;.t&#65533;&&#65533;6&#65533;P&#65533;~s&#65533;&#65533;&#65533;&#23555;&#65533;&#65533;&#65533;&#65533;&#65533;&#65533;
@&#65533;T&#65533;&#65533;&#65533;0&#65533; &#65533;&#65533;g&#65533;40p&#1042;!!`T&#65533;&#65533;P&#65533; &#65533;&#65533;a &#65533;,&#65533;&#65533;\d&#65533;&#65533;&#65533;I&#65533;56&#65533;&#65533;w	&#65533;0 &#65533; &#1424;d&#65533;&#65533; &#65533;&#65533;&#65533; &#65533;&#65533;	}O&#65533;%&#65533;&#65533;5&#65533;&#65533;
&#65533;&#65533;P&#65533;#0&#1697;&#65533;Hd&#65533;|~%&#65533;P&#65533;X&#65533;&#65533; 48&#65533;&#65533;b&#65533;&#65533; &#65533;&#1070;&#65533;`&#65533;&#65533;&#65533;&#65533;r0;`&#65533;v"&#65533;&#65533;`&#65533;E
=&#65533;I&#65533;&#65533; #&#65533;&#65533;7g&#65533;e&#65533;vaB&#65533;&#65533;&#65533;&#65533;w&#65533;p&#65533;&#65533;>&#65533;&#65533;X&#1040;&#65533; d&#65533;& i&#65533;@n`&#65533;0A&#65533;&#65533;a &#65533;q*Nq&#65533;^%&#65533;&#65533;N>&#65533;&#65533;&#65533;&#65533;&#65533;&#1184;&#65533;&#65533;iv&#65533;&#65533;
Z2}#&#65533;&#65533;&#65533;	&#65533;H}&#65533;&#65533;&#65533;`
&#65533;&#65533;L&#65533;s&#65533;&#65533;P&#65533;&#833;&#1647;&#65533;&#65533;&#65533;&#65533;TR&#65533;&#65533;e>;Aq&#65533;&#65533;&#65533; 0>&#65533;t 	&#65533;@
&#65533;P	&#65533; 	{&#65533;t&#65533;d&#65533;E0&#65533;&#65533;t
xgP &#65533;@&#1691;&#65533;&#65533;&#65533;&#65533;&#65533;nP&#32889;&#65533;&#65533;&#65533;&&#65533;t&#65533;&#65533;	&#65533;&#65533;+q&#65533;* &#65533;&#65533;x&#1519;.&#65533;&#65533;7&#65533;p:&#65533;&#65533;&#65533;0&#65533;&#65533;&#65533;)&#65533;@&#65533;[&#65533;#&&#65533;v&#65533;&#65533;&#65533;fq 1 W J&#65533;2&#65533;  &#1775;&#65533; &#65533;&#65533;&#65533;&#65533;&&#65533;c&#65533;&#65533;&#65533;&#65533;&#52248;P	&#192;&#65533;&#1507;]&#65533;&#22340;&#65533;+	&#65533;&#65533;9bBJ&#65533;&#65533;&#65533;&#65533;j&#65533;&p&#1392;&#65533;E&#65533;&#65533;&#65533;	&#65533;&#65533;&#65533;&#65533;&#65533;P	&#65533;&#65533;
&#65533; &#128;&#65533;&#65533;Sx&#65533;&#65533;&#65533;&#65533;p&#65533;&#65533;&#65533;&#65533; P&#65533; &#65533;&#65533;-0M&#65533;BP&#65533;&#65533;$&4E&#65533;%&#65533;&#65533;&#65533;&#65533;&#65533;P&#65533;&#65533;&#65533;&#65533;&#65533; #&#65533;`&#65533;&#65533;&#65533;_
0&#65533;&#65533;	&#65533;&#65533; O\&#65533;P&#65533;&#65533;A&#65533;&#65533;&#65533;&#65533;7&#65533;_&#65533;&#65533;%N&#65533;X&#65533;&#65533;E&#65533;5n&#65533;&#65533;&#65533;&#65533;G&#65533;!E&#65533;$Y&#65533;d&#133;&#65533;&#65533;e`w&#65533;`&#65533;&#65533;&#65533;x&#65533;&#65533;A &#65533;e&#65533;&#65533;S&#65533;&#389;&#65533;&#65533;5&#65533;&#1192;A&#65533;&#65533;&#65533;dZ0&#65533;d&#65533;&#65533;(`&#65533;&#65533;&#65533;k&#65533;{&#65533;&#65533;&#65533;Q&#65533;a&#334;%[&#65533;&#65533;Y&#65533;FuB&#65533;&#480;&#65533;&#65533;Ld&#65533; f&#65533;_y>&#65533;&#65533;&#65533;&#65533;&#65533;?J&#65533;D&#65533;L&#65533;&#65533;  &#360;
 A&#65533;`&#65533; &#65533;&#65533;&#65533; 
,{<&#65533;5&#65533;&#65533;Va&#65533;&#65533;&#65533;E&#65533;&]&#1716;H&#65533;&#65533;d;&#65533;J&#65533;L(&#65533;&#65533;&#65533;&#65533;&#65533;m&#65533;&#65533;&#65533;&#65533;&#65533;4&#414;X &#65533;&#65533;wO&#65533;&#65533; &#65533;|r&#65533;IH&#65533;+y&#65533;&#65533;S&#1407;&#65533;o&#65533;&#65533;&#65533;&#65533;w&#65533;uB&#65533;<&#612;&#65533;	2&#65533;&#65533;&#65533;@&#65533;y&#65533;&#65533;&#65533;&#65533;&#65533;/&#65533;?)&#65533;#.&#65533;'&#65533;_&#65533;~&#65533;&#65533;&#65533;&#65533; &#65533;5fq%
&#65533;z&#65533;&#65533;]&#65533;&#65533;H'I&#65533;A&#65533;&#65533;2&#65533;pC;&#65533;H&#65533;|L&#65533;G&#65533;&#65533;&#65533;&#65533;)	}&#65533;&#65533;&#65533;&#65533;6&#65533;t&#65533;.<&#65533;*&#65533;|&#65533;&#65533;&#65533;&#65533;{&#65533;K&#65533;P:$)g&#65533;&#65533;&#65533;&#65533;&#65533;	&#65533;t&#65533;I(&#65533;&#65533;&#65533;&#65533;&#65533; &#65533;n&#65533;	&#65533;qt*&#65533;F&#65533;	&#65533;&#816;&#65533;_d&#65533;c/}j&#65533;b&#65533;a.\&#65533;@&#65533;*&#65533;(F&#65533;&#65533;&#65533;&#65533;G&#65533;(tPB&#65533;Z&#533;&#65533;ze&#65533;~~&#65533;I&#65533;&#65533;6&#65533;	/j&#65533;7&#65533;&#65533;a&#65533;A&#65533;A&#863;|V&#65533;&#65533;3&#65533;&#65533;&#65533;&#65533;&#65533;&#65533;F&#65533;&#65533;&#65533;NP&#65533;&#65533;&#65533;a&#65533;tR&#65533;&#65533;&#65533;&#65533;)&#65533;P`&#65533;v&#65533;&#65533; Kub$b&#65533;!>&#65533;8&#65533;G&#65533;s,&#65533;F&#65533;&#65533;.F&#65533;&#65533;&#65533;&#65533;>&#900;&#65533; &#65533;&#65533;&#65533;'||a#W0 &#65533;J6&#65533;&#65533;&#479;x$ b&#65533;&#65533;&#65533;&#65533;&&#65533;&#65533;_ 0c&#65533;gDRC&C|&#65533;E&V(Z&#65533;&#65533;b&#65533;&#65533;Z&#65533;i!p*.&#65533;&#197;&#65533;&#65533;VOQ&#65533;+Z&#65533;&#65533;&#65533;@ (&#65533;U&#65533;%&#65533;&#65533;&#65533;f&#65533;s6-0n&#65533;&#601;&#65533;&#65533;&#65533;"&#65533;zJ&#65533;'&#65533;l&#65533;&#65533;v.&#65533;&#456;&#65533;Nq&#65533;&#65533; &#65533;&#420;&#65533;&#273;&#65533;&#65533;C@&#65533;&#65533;&#65533;&#65533;&#65533;&#65533;vbQY&&#65533;#&#65533;&#65533;&#65533;&#65533;&#65533;m&#65533;&#65533;>*&#65533;&#65533;-Q&#65533;&#65533;8$e `&#65533; u&#65533;G&#65533;ZI&#65533;,&#65533;rA&#65533;w\Z&#540;
&#65533;I&#65533;k?d&#65533;&#65533;&#1793;&#65533;(z&#65533;)&#65533;PE&#65533;K7&#65533;&#65533;&#65533;Y&#65533;&#65533;&#65533;9&#65533;&#65533;&#65533;H&#65533;&#65533;&#65533;&#65533;I&#65533;f&#65533;&#24603;&#65533;:&#576;)&&#65533;g&#65533;O1w&#65533;A&#65533;^&#65533;&#65533;W&#65533;&#65533;&#65533;&#65533;2&#65533;&#65533;Q&#65533;~{&#65533;&#65533; &#65533; &#65533;C&#65533;L#&#65533;&#65533;~rC&#65533;&#65533;&#65533;)&#65533;&#65533;&#65533;&#65533;H&#698;&#65533;:@&#65533;&#65533;&#65533;&#65533;&#65533;P/t&#65533;&#65533;	&#65533;S4&#65533;Q&#65533;&#65533;{&#65533;d &#65533;&#65533;&#65533;N,&#65533;n&#65533;&#65533;&#65533;?.&#65533;@&#65533;&#65533;&#65533; `@8&#1191;4y&#65533;iZ=&#65533;&#65533;LDp
m&#65533;&#65533;&#65533;&#65533;&#65533;&#65533;S&#65533;#&#65533;&#65533;	7&#65533;&#65533;T%I&#65533;&#65533;4*&#65533;@ &#65533;C&#65533;X&#65533;A &#65533;B&L&#65533;8 &#65533;&#65533;&#65533;!G&#65533;&#65533;"&#65533;4&#65533;&#65533;/X&#65533;;8&#65533;-$&#65533;9&#65533;&#65533;(&#65533;&#1491;~ &#65533;JfP&#65533;\4N&#65533;s&#65533;#w&#65533;&#65533;Q&#65533;&#65533; dx&#65533;n&#65533;&#65533;,&#65533; &#65533;[G&#65533;&&#65533;b&#65533;g&#65533;?&#65533;&#65533;<g&#65533;&#65533;Z&#65533;`62&#65533;]89&#65533;&#65533;IP&#65533;&#65533;d<A=&#65533; x g{&#65533;&#65533;, &#65533;&#65533;s&#65533; &#65533;X N&#65533;&#65533;&#65533;<&#65533;BZd&#65533;&#65533;&#65533;&#65533;&#65533;3&#65533;1&#65533;*&#65533; &#65533;0eM&#65533;&#65533;B&#65533;Lh&#65533;&#65533;ri&#65533;&#65533;&#65533;&#65533;d&#65533;IG&#65533;% 9&#65533;A&#65533;/r&#65533;&#65533;&#65533;/&#65533;E&#65533;PqR &#65533;Q&#65533;&#65533;?>&#65533;&#65533;4&#65533;$S&&#65533;#&#65533;M&#65533;t#u8Z&#65533;d&#65533;&#65533;&#65533;B&C&#65533;&#65533;E&#65533;&#65533;&#65533;&#65533;/&#65533;;&#65533;LH&#65533;P&#65533;&#65533;&#65533;&#65533;&#65533;&#65533;Qt&#65533;s!1&#65533;&#65533;N&#65533;&#65533;	'P #29  &#65533;&#65533;&#65533;T&#65533;&#65533;&#65533;&#65533;&#65533;&#65533;&#65533;}P&#65533; &#65533;&#65533;&#65533;Q&#65533;A&&#65533;2&#65533;N&#65533;&#65533;*^&#65533;&#65533;,:y&#65533;L*&#65533;N&#65533;&#65533;_(&#65533;?&#65533;&#65533;%K>!*&#65533;&#65533;&#65533;&#65533;b	&#65533;`&#65533;L&#65533;
&#65533;k&#65533;9&#65533;&#65533;A&#65533;2&#65533;P"9&#65533;L&#65533;W&#1285;L &#65533;&#65533;[3&#65533;&#65533;k&#65533;&#65533;,&#65533;&#65533;&#65533;"&#65533;&#65533;&#65533;&#208;&#65533;&b&#65533;[&#65533;&#65533;a&#65533;&#65533;r&#65533;&#65533;&#65533;f&#65533;&#65533;J&#65533;-v&#65533;SY&#65533;&#65533;X&#65533;&#65533;x&#65533;&#65533;Q$&#65533;J &#65533;@9>&#65533;W&#65533;@-&#65533;,x&#65533;&#65533;@&#65533; 3"]?n&#65533;6&#1637;&#65533;&#65533;&#65533;&#65533;&#65533;&#65533;IH"W&#65533;e.q4lL&#65533;<&#65533;I&#65533;5WT&#65533;\&#65533;O=D&#65533;&#65533;v&#65533;E'&#65533;C@tmK&#65533; &#65533;f&#1097;%d&#65533;&#65533;&#65533;&#65533;&#65533;&#65533;&#65533;&#65533;&#65533;=l&#65533;&#65533;&#65533;-&#65533; &#65533;,I&#1519;&#65533;&#65533; v&#65533;$&#65533;&#65533; &#65533;&#65533;;&#65533;&#65533;&#1186;E'&#65533;&#65533;&#65533;&&#65533;&#65533;S &#65533;nc&#65533;
&#65533;Xb&#65533;&#65533;(D&#65533;&#65533;	&#65533;&#65533;&#65533;eqF&#65533;o4&#65533;&#65533;HE&#65533;'(&#1096;?&#65533;&#65533;bC&#65533;p3&#65533;A}&#65533;&#65533; !	N&#65533;&#65533;&#65533;`F5&#65533;&#1102;&#65533;V&#65533; p&#65533;&#65533;&#65533;T&#65533;hc)&#65533;&#65533; ~!G]&#65533;&#65533;&#65533;\&#1217;&#65533;&#65533;&#65533;&#65533;g&#65533;	6^&#65533;&#65533;&#65533;&#65533;&#65533;l&#65533;x&#65533;&#65533;F&#274;a7@&#65533;(&#65533;&#65533;&#65533;&#65533;&#65533;2T&#65533;&#65533;5l&#65533;1 &#65533;&#65533;*HG:0@4&#65533;T&#65533;}h&#65533;&Xqo&#291;&#65533;&#65533;&#65533;/&#65533;iZ,&#65533;V&#65533;&#65533;PZ&#65533;%&#65533;&#65533;&#65533;&#65533;&#700;&#65533;rl&#65533;&#65533;&#65533;jou&#65533;&#65533;&#65533;J&#65533;A 5
&#65533;&#65533;&#65533;&#65533;&#65533;5Y>p&#65533;	 D&p&#65533;&#65533;t&#65533;lA&#756;&#65533;&#65533;,$A(&#65533;&#65533;&#65533;&#65533;N &#65533;&#65533;`<&#65533;&#65533;&#65533;&#65533; &#65533;&#65533;E&#65533;P &#65533;\ @ &#65533;%i&#65533;&#65533;@&#65533;.&#65533;&#65533;e&#65533;c&#65533;&#65533;N&#65533;&#65533;&#65533;Z&#65533;s&#65533;B~(&#65533;"&#65533;&#65533;Ya&#65533;&#65533;&#65533;7b2&#65533;&#65533;JX'&#65533;8&#65533;wF	H&#65533;&#65533;&#65533;PkH8&#65533;&#65533;\&#65533;2&#65533;?
P&#65533;&#65533;e&#65533;&#65533;&#65533;&#65533;&&#65533;p&#65533;&#65533;18&#65533;&#65533;`&#65533;Dh&#65533;&#65533; F5&#65533;&#65533;t&#65533;c&#65533;&#65533;uB&#65533;qz&#65533;&#65533;&#65533;&#65533;&#65533;5&#65533;Y&#65533;&#65533;&#65533;&#65533;C&#65533; &#65533; &#1727;&#65533;R&#65533;A&#65533;0&#65533;2&#65533;Q&#65533;+&#65533;6&#65533;zG&#65533;f2&#65533;d&#65533;N: &#65533;N&#65533;Q&#65533;Gv&#65533;&#65533; 6&#65533;U&#65533;&#65533;!&#65533;fc&#65533;(&#348;_&#65533;T@5&#1985;yu&#65533;I[|&#65533;m&#65533;&#65533;,&#65533;&#65533;&#65533;&#65533;&#65533;e&#65533;X8&#65533;!V\ba&#65533;&#65533;D&#65533; C: p&#65533; &#65533;a&#65533;q&#65533;!&#65533;&#65533;&#65533;4&#65533;[@&#65533;\&#65533;&#65533;6 ^'&#65533;!&#65533;3&#65533;C&#65533; r&#65533;YH&#65533;1&#65533;f&#65533;&#65533;&#65533;&#65533;
&#65533;&#65533;&#65533;&#65533;&#65533;?	pt&#65533;1&#65533;E)&#65533;&#65533;"&#65533;&#65533;&#65533;&#65533;&#65533;&#65533;
&#65533;&#65533;RX&#65533;&#65533;&#65533;W&#65533;&#65533;&#65533;{8&#65533;&#65533;&#65533;6&#65533;&#65533; &#65533;&#65533;&#48453;&#65533;0&#65533;&#65533;&#65533;&#65533;&#65533; &#65533;/;&#65533;&#65533;)y8&#65533;'z&#65533;&#65533;	x&#65533;&#65533;&#65533;[A&#1120;pHR8&#65533;3&#65533;x&#1915;&#65533;(&#65533;) &#65533;&#65533;&#65533;&#174;F&#65533;	&#65533;&#65533;.9&#65533;
+9&#65533;vY &#65533;&#65533;g&#1596;0&#65533;&#65533;^&#65533;&#65533;HP&#65533;&#65533;jh&#65533;&#65533;&#65533;&#65533;(&#65533;,@&#640;&#65533;cA1&#65533;x&#65533;[x2&#65533;&#65533;&#65533;v&#65533;x&#65533;=0&#65533;i0&#65533;2&#65533;pB&#65533;&#65533;;&#65533;`&#65533;&#65533;&#65533;	&#65533;&#65533;&#2040; X8&#65533;&#65533;8&#65533;\&#65533;&#65533;|&#65533;&#65533;&#65533;0&#65533;&#65533;1&#65533;s&#65533;L(O&#65533;&#65533;&#65533;x&#65533;XP.&#513;@&#65533;&#65533;&#65533;&#65533;"p&#65533;N8&#65533;&#65533;q&#65533;&#65533;Y&#65533;g&#65533;*&#65533;&#65533;)\y0PA&#65533;  ( a(&#65533;&#65533;<Ca&#65533;$h&#65533;&#65533;&#65533;&#65533;&#65533;D&#65533;&#65533;+0,&#65533;&#65533; ^@&#65533;v&#65533;[&#65533;&#65533;9&#65533;&#65533; &#65533;f&#65533;&#65533;&#1026;E&#65533;nX&#65533;p&#65533;E&#65533;&#65533;&#65533;Q&#65533;_0RX&#65533;\&#65533;=C&#65533;&#339;	 3&#1128;&#65533;&#65533;a&#65533;&#65533;&#65533;&#65533;&#65533;`R&8&#65533;&#65533;&#65533;&#65533;3&#65533;F&#65533;&#65533;&#65533;&#65533;&#65533;&#65533;$p`&#65533;n&#65533;&#65533;&#65533;&#65533;y&#1542;\&#65533;4X&#65533;,&#1026; `&#65533;
@&#65533; P &#65533;6&#65533;a&#65533;&#65533;&#65533;;H&#65533;&#65533;&#65533;&#65533;jX,0&#65533;S &#65533;S@>6&#45639;&#65533;&#65533;H&#65533;(&#65533;#8&#65533;)$&#65533;&#552;| &#65533;&#65533;&#65533;4`H&#65533;&#580;&#65533;( 6&#65533;
 &#65533;&#65533;&#65533;&#65533;z8i&#65533;O &#65533;.&#65533;p&#65533;&#65533;@Hi&#65533;&#65533;&#65533;p&#65533;9 &#65533;&#65533;&#65533;j&#65533;&#65533;&#65533;&#65533;&#65533;&#65533;&#581;&#65533;o&#65533;?P8&#65533;&#65533;p&#65533;&#65533;
&#65533;?&#65533;&#65533;&#65533;&#616;yX&#65533;&#65533;&#65533;&#65533;+&#65533;Jb&#1095;5&#65533;&#65533;`&#65533; &#65533;J&#65533;&#65533;qL&#65533;%&#65533;&#65533; &#65533;0x&#65533;\ &#65533;&#65533;}&#65533;&#65533;l&#65533;K&#65533;&#65533;&#65533;?XG&#65533;YH&#65533;&#65533;&#65533;&#65533;&#65533;B&#65533;C&#65533;Z&#65533;\&#65533;&#65533;E@hB&#65533;X&#65533;L&#65533;&#65533;z&#65533;-)+&#65533;&#65533;y0bK!&#65533;&#782;&#65533;&#65533;jx&#65533;:H&#65533; (&#65533;8&#65533;8&#65533;&#65533;3&#65533;C
w&#65533;"{@=&#65533;&#65533;&#65533;P@&#65533;s&#65533;&#65533;&#65533;&#65533;Q&#65533;t&#65533;WQ&#65533;j&#65533;;&#65533;kJ&#65533;&#65533;@8&#65533;&#65533;&#65533;&#65533;&#65533;z&#554;Q%&#65533;&#65533;z&#65533;PP&#65533;@&&#65533;`@(&#65533;h&#65533; &#65533;A
&#65533;&#65533;ZX&#65533;?&#65533;2&#65533;]&#65533;0&#65533;	&#65533;H&#65533;&#65533;U0&#65533;W&#65533;r&#65533;&#65533;?&#65533;&#65533; &#65533;&#65533;r&#65533;&#65533;&#65533;]8&#65533;`&#65533;,&#65533;&#65533;g&#65533;&#65533;%&#65533;s&#1029;BPj&#65533;&#65533;(,&#65533;q@&#258;H&#65533;_&#65533;eP&#65533;d&#65533;&#65533;&#65533;&#65533;&#861;&#65533;&#2816;I>&#65533;h&#65533;&#65533;A&#65533;0&#65533;&#65533;s&#65533;&#65533;&#65533;&#65533;&#1030;WC&#65533;1h*&#65533;OYvBH&#65533;&#65533;
	8$pI&#65533;jp&#65533;yp&#65533;_c
&#65533;@&#65533;&#65533;v&#65533;&#65533;P&#65533;	h &#65533;&#65533;&#65533;M@@a&#65533;&#65533;&#65533;&#65533;7&#65533;&#65533;Z&#65533;N&#65533;&#65533;<#&#65533;:^&#1539;!&#65533;&#65533;&#65533;( &#65533;2&#65533;"x &#65533;&#65533;DQ&#65533; .&#65533;&#65533;&#65533;&#65533;o	&#65533;&#65533;J}&#65533;,&#65533;LFjx&#65533;&#65533;&#65533;hJ&#65533;CJ&#65533;&#65533;Q-&#65533;&#65533;	q&#65533;;(O&#65533;#&#65533;0 H4X&#65533;Xxt&#65533;`B(W&#65533;)&#65533;x $&#65533;&#65533;e&#65533;R&#65533;`]&#65533;&#65533;&#65533; &#65533;&#65533;&#65533;&#65533;Je&#65533;}&#65533;tX1y&#65533;]$&#457;V&#65533;)&#65533;&#1673;g C&#65533;8EW 
&#65533;&h&#65533;J&#65533;&#65533;iX&#65533;H&#65533;&#65533;&#65533;L@&#65533;&#65533;&#65533;&#65533;%&#65533;I&#65533;h&#65533;rx|&#65533;&#65533;z&#65533;r&#65533;&#65533;V &H&#65533;&#65533; #&#65533;:Fr&#65533;&#65533;&#65533;&#65533;:&#65533;&&#65533;	O&#65533;&#1346;MZ&#65533;&#65533;&#65533;:&#65533;Q&#65533;&#65533;&#65533;{&#65533;y&#65533;^&#65533;8&#65533;&#65533;&#65533;&#65533;&#65533;&#65533;4Ve&#65533;(&#65533;J&#65533;k(&#65533;&#1739;zx&#65533;)HH&#65533;&#65533;&#65533;@&#65533;&#65533;&#65533;Z&#65533;d&#65533;c`Za&#65533;&#65533;9H&#65533;&#65533;$@&#65533;&#65533;&#65533;&#65533;&#65533;&#65533;-\&#221;&#1176;.&#65533;&#65533; &#65533;&#65533;&#65533;t&#65533;&#65533;Uh5&#65533;&#65533;I3&#65533;V&#65533;&#65533;=axK&#65533;&#65533;q02`6t;&#65533;&#65533; 0&#65533;Wp&#65533;&#65533;&#65533;&#65533;"&#65533;&#65533;:&#65533;&#65533;&#952;&#65533;&#65533;&#65533;&#65533;]&#65533;-X|t&#65533;&#65533;&#65533;r@WX&#65533;1@p &#65533;t&#65533;(&#65533; P&#65533;F&#65533;i&#65533;&#614;e6&#65533;&#65533;4X&#65533;&#65533;&#65533;H&#65533;&#65533;p&#65533;&#65533;&#65533;(&#65533;6&#65533;g&#65533;;&#65533;&#65533;&#65533;&#65533;2&#65533;"q&#65533;&#65533;	&#3634;UZ&#65533;&#65533;&#65533;&#65533; &#65533;&#341;&#65533;&#65533;&#65533;&#65533;B+C(&#65533; &#65533;&#65533;4&#65533; &#65533;? e@&#65533;Pe\&#65533;&#65533;&#65533;x m&#65533;&#65533;g&#65533;&#65533;ot@&#65533;[&#1680;|&#65533;&#65533;&#65533;"}&#65533;X&#65533;&#65533;E&#65533;&#65533;&#65533;&#65533;=&#65533;&#65533;=&#65533;&#65533;Q&#1027;+&#65533; NH&#65533; &#65533; <&#65533;&#65533;&#65533;+v&#65533;&#65533;&#65533;8&#65533;
&#65533;&#65533;E&#65533;#bQ&#65533;n&#65533;&#65533;&#65533;v0CI&#65533;#@jt`&&#65533;Mp S&#65533;&#65533; &#65533;&#65533;&#65533;"f dx&#65533;&#1894;5&nb&#65533;yb&#65533;&#65533;q&#65533;P&#65533;)h&#65533;+.&#65533;h8&#65533;&#65533;`&#65533;&#65533;&#65533;&#65533;&#65533;~=c&#65533;&#65533;&#65533;&#65533;#&#65533;z&#65533;i-&#65533;&#65533;&#1031;rH&#65533;P&#65533;*&#65533;&#65533;=>e&#65533;*&#65533;&#65533;Ux&#65533;&#65533;8I9DF&#65533;&#65533;K&#65533;&#65533;&#65533;&#65533;&#65533;t`V&#65533;.&#65533;&#65533;[&#65533; &#65533;5&#65533;`&#65533;&#65533;&#65533;&#65533;:K&#65533;&#1273;&#65533;C&#65533;(-f&#65533;&#65533;&#65533;&#65533;&#65533;qcW~&#65533;&#65533;`hP&#65533;A&#65533;&#65533;&#65533;\Wq &#65533;&#65533;D&#65533;&#65533;n&#65533;O1&#65533;&#65533;?1&#65533;&#65533;q&#65533; &#65533;&#65533;&#65533;v`&#65533;&#65533;i&#65533;&#65533;hh&#65533;F&#65533;&#65533;&#65533;&#65533;[&#1246;i&#65533;`&#65533;&#65533;s8O&#65533;&#65533;$ &&#65533;&#65533;X&#65533;*(Z&#65533;&#65533;&#65533;lX&#65533;&#65533;Qt&#65533;\&#65533;&#65533;0&#65533;&#65533;~&#65533;&#65533;&#65533;&#1482;Z&#65533;&#65533;=x@&#65533;&b &#65533;&#65533;	y&#65533;&#65533;~N!&#1128;l&#65533;&#65533;D&#65533;h&#65533;r{.x&#65533;_(L&#65533;&#65533;@&#65533;&#65533;&#65533;&#65533;} #&#65533;@&#65533;&#65533;&#65533;&#65533;&#65533;&#65533;~ &#65533;%&#65533;RNH&#65533;&#65533;&#65533;ji&#65533;=~_&#65533;1&#65533;&#65533;=&#65533;&#65533; :X&#65533;m&#65533;&#65533;C_	j&#65533;i&#65533;&#65533;C&#65533;&#65533;&#65533;k&#65533;@&#65533;8&#65533;&#65533;*&#65533;&#65533;2X1&#882;j&#65533;rI&#65533;&#65533;c&#65533;4(&#65533;&#65533;&#65533;&#65533;9hcP&#65533;&#618;p&#65533;pR&#65533;l&#65533;&#65533;&#65533; @&#65533;x&#65533;&#516;&#65533;Tp?&#65533;&#65533;f&#65533;&#65533;q&#65533;C&#65533;&#65533;x4&#65533;P&#65533;`&#65533;U&#65533;K&#65533;&#65533;-D&#65533;&#65533;&#65533;&#65533;&#65533;CJ&#1442;&#65533;&#65533;&#65533;"&#65533;(&#65533;&#65533;&#65533;&#65533;&#65533;i&#65533;&#65533;&#65533;&#65533;&#65533;&#65533;&#65533;^&#65533;&#65533;P(&#65533;G&#65533;p &#65533;]&#65533;&#65533;&#65533;&#65533;&#65533; &#65533;&#65533;m&#65533;	&#65533;&#65533;I-n&#65533;&#65533; &#65533;	L&#65533;Zh;*x&#33336;&#65533;=p&#65533;&#65533;&#65533;&#65533;&#65533;	~&#518;RH&#65533;j&#65533;&#65533;N&#65533;m&#65533;0&#65533;&#65533;&#65533;roY&#65533;&#65533;&#65533;h+!#
hn&#65533;&#65533;&#65533;&#65533;&#65533;&#65533;&#672;&#65533;F&#65533;	~&#65533;P&#65533;&#65533;=&#65533;@8r.&#65533;c&#65533;&#65533;&#65533;Fp&#65533;!&#65533;8p&#65533;)&#65533;&#65533;&#65533;C&#65533;&#65533;`&#65533;!&#65533;&#65533;&#65533; &#65533;1&#832;rqW&#65533;{`&#65533;Hh&#65533;S&#65533;&#65533;: t\*T&#65533;&#65533;Fp&#65533;&#65533;&#65533;&#65533;t&#65533;
I&#65533;/Z&#65533;m&#65533;~&#65533;Nh&#65533;&#65533;)&#65533;&&#65533;.*&#65533;&#65533;&#65533;&#65533;t&#65533;&#65533;7p&#65533;&#65533;M&#65533;8&#65533;&#65533;&7 $&#65533;J&#65533;aa&#65533;&#65533;iq&#65533;&#65533;|6&#65533;&#65533;&#65533;&#1293;&#65533;`<&#65533;x&#65533;Cm&#65533;>&#65533;M=O&#65533;5&#65533;}XB&#1537;&#65533;&#65533;&#65533;9&#65533;s&#65533;!<&#65533;&#65533;G/&#65533;u@&#65533;&#65533;&#65533;&#65533;&#65533;{;&#894;&#65533;[H&#65533;=&#65533;U=&#65533;&#65533;P&#65533;O?&#65533;&#189;k&#65533;!&#65533;&#65533;&#65533;_ &#1235;H&#65533;o&#65533;60&#65533;Xo&#65533;|&#65533;&#65533;r &#65533;&#65533;&#65533;0&#65533;&#65533;&#65533;&#65533;d&#65533;&#65533;&#65533;c&#65533;&#65533;&#65533;fv&#65533;MZ&#65533;&#518;I 8a
&#65533;`&#65533;u&#65533;X&#65533;&#65533;&#65533;,fl/0&#65533;&#65533;a&#65533;&#65533;&#65533;&#1067;&#65533;&#65533;&#65533;&#65533;Q&#65533;&#41512;j&#65533;q	'	}p&#65533;&#65533;`&#65533;5&#65533;&#65533;u&#65533;\m&#65533;&#65533;m&#65533;$&#1599;P; &#65533;h&#1480;I&#65533;&#65533;&#65533;cx&#65533;&#65533;&#65533;&#65533;
J&#65533;WD&#65533;
	&#65533;hF&#65533;&#65533;&#65533;xl&#65533;&#65533;B&#65533;&#65533; A&#65533;7x&#65533;&#65533;n&#65533;&#65533;$(`&#65533;&#65533;&#65533;? s&#65533;&#65533;F&#65533;&#22031;&#65533;&#65533;&#65533;&#65533;&#65533;&#65533;$&#65533;F4G{&#65533;h&#65533;&#65533;&#65533;&#65533;0&#65533;&#65533;&#65533;&#65533;&#65533;e&#65533;$&#65533;&#65533;&#65533;&#65533;&#65533;L&#65533;&#65533;\&#65533;F&#65533;&#65533;&#65533;%&#65533;X&#65533;&#65533;&#65533;(&#583;+`
	&#65533;(&#65533;&&#65533;0&#65533;p/&#65533;X&#65533;x&#65533;u&#65533;&#65533;CP&#65533;I&#65533;&#65533;w&#65533;&#65533;x&#65533;&#65533;&#65533;n&#65533;8N&#65533;q&#65533;xPE@&#65533;E&#271;~@&#65533;&#65533;&#65533;&#65533;@&#65533;/&#65533;&#65533;r@&#65533;h&#65533;p&#65533;*&#65533;p&#1520;&#65533;&#65533;2p&#65533;&#65533;r&#65533;|vi&#65533;&#65533;&#65533;E&#1537;&#65533;&#65533; .&#65533;MG3i&#65533;&#65533;!<&#65533;8O&#65533;(&#65533;(&#65533;)&#65533;`&#65533; s1&#65533;~&#65533;k&#65533;&#65533; &#65533;yQ&#65533;&#65533;&#65533;&#65533;&#65533;6f&#65533;&#65533;Va
&#65533;c&#65533;&#65533;ph &#65533;&#65533;&#65533;'A&#65533;&#65533;
&#65533;&#65533;i&#65533;0n&#1203;&#65533;Y&#65533; &#65533;g&#65533; &#65533;&#65533;
.&#65533;&#65533;&#65533;&#65533;4@&#65533;ch&#65533;"&#396;7r&#65533;&#65533;&#65533;#&#528;"3,iaB}&#65533;&#1796;&#65533;&#65533;&#65533;&#65533;-&#65533;~ &#65533;&#65533;&#65533;&#65533;&#65533;:w&#65533;&#65533;&#65533;&#65533;'&#1056;>K&l&#65533;&#65533; 6&#65533;&#65533;D&#65533;B&#65533;U&#65533;&#65533;H&#65533;&#65533;&#65533;o&#1357;&#65533;&#65533;\`&#65533;'&#65533;+&#65533;&#1584;b&#65533;v<i6'Ax&#65533;&#65533;$&#65533;&#65533;cTE &#65533;8P&#65533;#Z&#65533;z&#65533;&#65533;&#65533;&#65533;w$&#1092;&#65533; BJ&#65533;h&#65533;&#65533;>&#65533;M&#65533;&#65533;"Q&#65533;?&#65533;z&#65533;&#65533;&#65533;&#65533;t7s&#65533;&#65533;&#65533;&#65533;&#580;&#65533; &#65533;&#65533;c&#65533;R&#65533;2LC&#65533;&#65533;5&#65533;&#1586;9&o&#319;	&#65533;&#1197;&#65533;"&#65533;I	&#65533;g"zC&#65533;&#65533;'Z7&#65533;7&#65533;:&#65533;&#65533;
A&#65533;&#65533;&#914;&#65533;&#65533;B\ &#65533;K;&#65533;&#65533;&#65533;&#65533;v'&#65533;*&#65533;&#65533;&#65533;&#1109;&#65533;3;|[&#956;`U>&#65533;&#65533;tQ G4&#65533;)&#65533;&#65533;^&#1849;&#65533;*&#65533;A&#65533;
Zx!&#65533;&#65533;d&#65533;&&#65533; DJ$X	D&#65533;  	D&#65533;&#65533;_{ &#65533;&#65533;&#65533;=&#65533;&#1312;W&#65533;&#65533;!&#65533;9~&#65533;&#65533; Z&#65533;&#65533;&#65533;&#65533;4&#65533;&#65533;&#65533;E&#65533;&#1675;&#65533;&#65533;&#65533;i(B&#65533;@&#65533;@&#65533; @&#65533;	&#65533;B&#65533;_O&#65533;&#65533;&#65533;&#65533;V&#65533;QJ=G&#65533;yfs&#65533;	&#65533;&#65533;%a&#65533;q&#65533;&#65533;S&#65533;ivwO&#65533;&#54373;k[r&#65533;&#65533;>&#65533;D*4b&#924;&#65533;b&#65533;>%&#65533;&#65533;D#&#65533;(&#65533;&#65533;R&#65533;&#65533;BtL%0&#65533;&#65533;&#65533;b&#65533;&#65533;O&#65533;d&#65533;VD&#65533;&#313709;jw5&#65533;  &#65533;&#65533;8 &#65533;&#65533;&#65533;ZZ' &#65533;T'&#65533;Lj^&#65533;&#65533;&#65533;S4n4&#65533;R&#65533;&#143;&#65533;&#65533;")&#65533;.&#65533; &#65533;&#65533;&#1630;&#619;&#65533;e&#65533;:&#65533;=&#65533;H&#65533;Z&#65533;p	;&#1706;&#727;d&#65533;&#65533;&#65533;&#65533; &#301;;&#65533;Z2&#1325;&#65533;&#1986;.O&#65533;\2&#65533;V&#65533;q&#65533;&#65533;u:;&#65533;&#65533;&#65533;0;&#65533;&#65533;&#65533;&#65533;&#65533;{&#65533;&#65533; &#65533;%&#65533;>&#65533;4Q&#65533;VX&#65533;K?&#65533;B'&#65533;&#65533;&#65533;?"&#65533;32&#734;q&#65533;&#65533;F0&#65533;&#65533;O&#748;&#65533;lD8`&#65533;r&#65533;=kt&#65533;5&#65533;&#65533;&#65533;E&#65533;U'&#65533;;T&#65533;<&#65533;Cn&#65533;&#65533;!&#65533;&#65533;UkxP,V&#65533;b5&#65533;A!-&#65533;&#65533;_&#65533;)<&#65533; &Q&#770;O&#65533;U&#65533;T&#65533;?`ApT&#65533;&#65533;>m&#65533;&#65533;&#65533;&#65533;/&#65533;&#65533;&#65533;N&#65533;}&#65533;&#65533;	&#65533;#&#65533;&#65533;&#65533;&#65533;A&#65533;&#65533;fD. r&#65533;&#9543;zo&#65533;-&#65533;&#65533;&#65533;&#65533;Aq#&#65533;	aV&#65533;&#65533;&#65533;?&#65533;&#65533;S@hD8&#65533;&#65533;&#65533;&#65533;&#65533;y&#65533;K&#65533;&#65533;X&#65533;%)A&#65533;@&#65533;&#65533;#&#65533;&#65533;&#65533;&#65533;&#65533;&#65533;0B6&#65533;&#65533;&#65533;&#65533;&#65533;h57&#283;.Y&#65533;n&#65533;&#65533;_	#Fa&#65533;&#1031;5&#65533;&#65533;*O#&#65533;cD.&#65533;&#65533;HB&#65533;&#65533;a&#65533;~&#65533;&#65533;&#65533;8&#65533;&#1785;&#65533;&#65533;d&#65533;8
&#65533;&#65533;0-&#65533;
&#65533;&#65533;&#65533;&#65533;%&#65533;l&#65533;G&#65533;XBD&#65533;&#65533;-&#65533;&#65533;&#65533;&#65533;>&#65533;&#1027;I`&#65533;Vd&#65533;&#65533;pPPN$&#65533;&#65533;;&#65533;&#65533;~&#65533;!&#65533;+a&#1530;w5&#65533;A&#65533;	3&#1808;&#65533;0I 7&#65533;&#65533;&#65533;&#65533;&#65533;&#65533;
&#65533;C&#65533;&#65533;DD6&#65533; V&#65533;v&#65533;&#65533;&#65533;fx$&#65533;sP&#65533;&#65533;&#65533;&#65533;%4&#65533;&#65533;&#65533;#t&&#65533;&#65533;&#136;&#65533;&#65533; .[&#65533;!&#65533;.v;&#65533;&#65533;F&#65533;@&#65533;&#65533;-&#65533;&#1024;0i &#65533;8&#65533;&#65533;&#65533;&#65533;  &#65533;&#65533;5&#65533;2&#65533;"R<V&#65533;^c&#65533;"l&#65533;mr&#65533;0)&#65533;AH&#65533;&#65533;&#65533;&W&#65533;&#65533;&#65533;b0&#65533;c &#65533;&#65533;&#65533;&#65533;&#184;FL&#65533;G&#65533;<&#65533;&#65533;1&  L&#65533;&#65533;A&#65533;&#65533;C&#65533;&#65533;&#65533;&#65533;&#65533;?&#65533;1&#65533;&#65533;@9&#65533;,&#65533;&#65533;:W/S&#65533;$&#65533;&#65533;4&#65533;&#65533;)&#65533;@&#65533;&#65533;&#65533;/_&#65533;&#65533;h&#9625;&#65533;Q 2&#65533;h&#65533;&#65533;W&#65533;&#65533;1y&#65533;O1&#65533;q&#228;&#65533;&#65533;&#65533;~&#65533; &#65533;&#65533;f&&#65533;1&#65533;L`&#65533;&#65533;&#65533;&#65533;&#65533;&#65533;p&#65533;&#65533;p~&#1475;L&#65533;&#65533;|a&#65533;|&#65533;&#65533;d0y&#65533;AYCYP'&#65533;p	>&#65533;u&#65533;&#65533; LUx&#65533;&#65533;&#65533;~&#65533; @&#65533;&#65533;P&#65533;("&#65533;I&#65533;&#65533;;9U$&#65533;&#65533;D^(f&#1313;%az!&#65533;&#1248;&#65533;&#65533;&8&#65533;&#65533;'&#65533;&#65533;aN7&#65533;&#65533;&#65533;&#65533;H&#1921;&#65533;$&#65533;J+
P&#65533;(&#65533;&#65533;T&#65533;&#65533; Y@*&#65533; &#65533;&#65533;s&#65533;f&#65533;KM{&#65533;=&#65533; rXC0&#65533;yV&#65533;&#65533;&#65533;&| &#65533;w&#65533;B&#821;&#65533;&#65533;aO&#65533;1-H r5XD6&#65533;&#65533;&&#65533;&#65533;x&#65533;?&#65533;&#65533;&#65533;R&#65533;&#65533;KZw"J&#65533;&#65533;J3B%&#65533;q&#1605;&#65533;e &#65533;&#65533;c1&#65533;&#65533;&#65533;&#65533;b&#65533;&#65533;eOfu&#65533;;&#65533; rx(&#65533;&#65533;Z &#65533;&#65533; P@&#65533;&#65533;u\ "N&#65533;-r9w&#65533;q0&#65533;&#65533;H<`Q&#65533;&#134;&#65533;VX&#65533;V/+ &#65533;^&#1609;A&#65533; &#65533;,1&#65533;&#65533;eZI&#65533;Q&#65533;\c&#65533;&#65533;&&#65533; &#65533;0m &#65533;&#65533;n_&#65533;
&#65533;&#65533;&#65533;&#65533; &#65533;&#65533;&#65533;&#65533;#&#65533;+`&#65533;&#65533; &#65533;&#65533;y&#65533;H &#65533; &#65533;&#65533;&#65533;^&#877;Z&#65533;&Xx.&#65533;&#65533;&#65533;l&#65533;	;~&#65533;&#65533;&#65533;D&#65533;&#65533;&#65533;4&#65533;&#65533;jEY@&#65533;n&#65533;J&#65533;Zbsz &#65533;&#65533;&#65533;&#65533;D`&#65533;&#65533;I:&#65533;&#65533;6&#65533;&#65533;&#65533;Q&#65533;&#65533;&#65533;
@a&#65533;&#65533;)&#65533;Yc&#65533;&#243;&#65533;&#65533;1&#65533;3&#65533;&#65533;&#65533;&#65533;>&#65533;`Iv$X'&#65533;@&#65533;h`N&#65533;< 	&#65533; &#65533;A&#1737;&#65533;)g
m&#65533;&#65533;&#65533;&#65533;g&#65533;&#65533;B}&#65533;X# &#9284;&#65533;&#256;&#65533;	?&#65533;Q&#65533;pm:&#65533;C0&#65533;&#65533;wp  jO&#65533;=@q{&#65533;4 "&#65533;&#65533;eF&#65533;Gb&#65533;&#65533;C&#65533;D&#65533;&#65533; &#65533;20&#65533;N&#65533;&#65533;&#65533;&#65533;1&#65533;&#65533;L&#65533;C &#65533;&#65533;*@&#65533;gz&#65533;&#65533;&#1052; 4?&#65533;&#65533;&#65533;U &#1672;>&#65533;&#65533;$&#65533;>&#65533;I&#65533;&#65533;h&#65533;Ha&#65533;&#65533;&#65533;@&#65533;&#65533;V&#65533;&#65533;&#65533;aac9
&#65533;&#65533;y3&#65533;Hb&#65533;qvO&#65533;q&#65533;/&#65533;rpAZak
&#65533;&#65533;&P&#65533;3&#65533; "d&#65533;&#65533;&#65533;]&#65533;|f@&#65533;&#65533;|"h&#65533;&#65533;O&#65533;?&#65533; Ua&#65533;@&#65533;&#65533;&#65533;t&#65533;&#65533;6&#65533;&#65533;%F%@f&#65533;&#65533;5b	&#65533;g&#65533;&#65533;&#65533;G$]&#65533;&#65533;&#65533; &#65533;({&#65533;LPA&#65533;&#65533;&#65533;&#65533; &#65533;f&#1795;x_&#65533;	%B&#65533;&#65533;OB$&#65533;&#65533;6r!&#65533;3&#65533;&#65533;&#65533; &#65533;/B&#65533;&#65533;&#65533;&#65533;>&#65533;&#192;&#65533;&#65533;t_&#65533;	;j!&#65533;&#65533;/L@&#65533;F&#65533;&#65533;&#65533;&#65533;w&#65533;6&#65533;&#65533;&#1207;&#65533;&#65533;	&#65533;&#65533;&#1092;4J&#65533;%&#65533;&#65533;&#65533;Z&#65533;z&#65533;&#65533;&#65533;v&#65533;&#65533;&#65533;&#65533;D&#1122;|&#65533;&#65533;&#65533;!	&#65533;+&#65533;&#65533;&#43181;d&#65533;5&#65533;&#273;|tX]&#65533;0 
&#65533;&#65533;&#65533;9(&#65533;&#1345;N&#65533;AX&#65533;&#65533; &#65533;($>!&#65533;&#65533;D&#65533;&#1055;&#65533;&#65533;)B&#65533;&#65533;L&#65533;&#65533;6&#65533;E&#65533;'&#65533;E~&#65533;0&#65533;b &#65533;5&#65533;>o&#65533;a5P(&#65533;l|&#65533;&#64007;&#65533;+5  &#65533;&#65533;@&#16434;R&#65533;&#65533; &#65533;$&#528;&#65533;&#65533;&#65533;&#65533;&#65533;A@&#65533;-hCe&#65533; &#65533;@P&#65533;&#65533;Cx0@5&#65533;&#65533;0&#65533;&#65533;&#65533;\O&#65533;&#65533;-&#65533;&#65533;&#65533;@+Q&#65533;&#65533;y&#65533;3&#65533;ADL&#65533;V&#65533;&#65533;0@t&#65533;	&#65533;&#65533; A&#65533;A&#65533;&&#65533;&#65533;2p&#65533;9H&#65533;&#65533;0&#65533;  &#65533;x&#65533;&#65533;
D&#770;&#65533;&#65533;7&#65533;&#65533;"l@@&#65533;&#65533;C&#65533;&#65533;&#65533;+TC<&#65533;H&#1981;&#65533;;&#65533;?&#65533; &#65533;&#65533;!@&#65533;!&#65533;&#65533;%&#65533;&#65533;&#65533;L&#65533;&#65533;=\&#65533;+&#65533;&#65533;.iE(&#65533;hB&#65533;^&#65533;_ (@&#65533; TA' &#65533;6&#65533;&#65533;&#65533;i&#65533;+&#65533;&#65533;\&#65533;v&#65533;&#65533;&#65533;bX&#65533;=d,&#65533;&#65533;@&#65533;&#65533;_&#65533;@@/&#65533;&#65533;&#65533;&#65533;&#65533;&#134;&#65533;&#65533;&#65533;&#1247;X&#65533;&#65533;&#65533;&#65533;&#65533;a
&#65533;&#65533;&#65533;&#65533;&#65533;"D9%&#65533;A&#65533;&#65533;&#65533;	&#65533;@&#65533;  `A$&#65533;@&#65533;@T&#65533;4&#65533;FX@&#65533;4AB+7&#65533;v&#65533; &#65533;A,&#65533;?&#65533; &#65533;<&#65533;&#65533;&#65533;5&#65533;&#65533;0A	t&#65533;&#65533; l&#65533;1h&#65533;(&#65533;&#65533;&#65533;CX&#65533;&#65533;&#65533;%&#65533;o&#65533;;&#65533;I>ptX7Z&#65533;
&#65533;&#65533;8`&#65533;8&#65533;&#65533;9&#65533;7&#65533;%d&#65533;&#65533;DD\A/&#65533;&#65533;B&#65533;C=&#65533;:t&#65533;4&#65533;.&#65533;'8B&#65533;&#65533;&#65533; P@U5&#65533;&#65533; &#65533;#&#65533;B4L&#65533;g&#65533; &#65533;BAD&#65533;H
,&#65533;&#1020;&#65533;3&#65533;&#65533;|&#65533; &#65533;	0A&#65533;4&#65533;&#65533;<&#65533;&#65533;&#65533;B@$&#65533;<*D-@&#65533;t&#65533;&#65533;'&#65533;&#65533;&#65533;bj&#65533;H@
:@ &#65533; 8&#65533;&<&#65533;&#65533;&#65533;&&#65533;?&#65533;&#65533;9T&#65533;-d&#65533;&#65533;!&#65533;&#65533;&#65533;@&#65533;&#65533;&#65533;&#65533;&#65533;+P&#65533;nF#	@2&#65533;e&#65533;x&#65533;?,&#65533;7&#65533;&#65533;;,C'&#65533;&#65533;l &#65533;A&#65533;V!&#258;6&#65533;S&#65533;&#65533;&#65533;&#65533;&#65533;=&#65533;(G&#65533;&#65533;&#251;0&#65533;6&#65533;1T&#65533;&#52235;XZ=&#65533;&#65533;&#985;&#65533;&#65533;&#65533;^&#65533;;`&#65533;.&#65533; l&#65533;&#65533; `j&#65533;&#65533;@&#65533;*LC&#65533;&#65533;>&#65533;&#65533;c&#65533;&#65533;&#65533;&#65533;H.&#65533;=T*&#65533;Ap &#65533;&#65533;&#65533;|A#&#65533;'&#65533;Zm`.&#65533; D&#65533; .\&#65533;BT&#65533;?&#65533;&#65533;&#65533;&#65533;&#65533;f&#65533;&#65533;&#65533;&#741;&#65533;&#65533;&#65533; &#65533;/<&#65533;k&#65533;7'&#65533;A&#65533;&#65533;&#65533;I&#65533;@8&#65533;0&#65533;&#65533;W&#65533;&#65533;&#65533;@&#65533;?`&#65533;&#65533;&#65533;>f&#65533;>t&#65533;,&#65533;&#65533;&#65533; 3B&#65533;&#65533;T&#65533;0&#65533;&#65533;hZ&#65533;&#65533;&#65533;xV&#65533;&#65533;&#316;&#65533;&#65533;&#65533;:&#65533;'&#65533;&#65533;X&#65533;C6&#65533;&#65533;`&#65533;:`&#65533;v&#65533;9&#65533;(&#65533;&#65533;&#65533;m&#65533;D4&#65533;HC   8f&#65533;&#1027;&#65533;&#65533;D&#65533;9&#65533;$pA&#65533;&#65533;&#65533;i@&#65533;&#65533;'$&#238;&#65533;}&#65533;*&#65533;&#65533;?x@*&#65533;'C$D4B&#65533;Y&#65533;&#65533;b&#65533;&#65533;&#65533;&#65533;&#65533;6&#65533; 8Alf'&#65533;&#65533;&#65533;&#65533;&#65533;&#65533;(&#65533;&#65533;$`i&#65533;&#65533;&#65533;^&#65533;&#65533;C2h&#65533;&#65533; &#65533;A&#65533;&#65533; l&#65533;2&#65533;
z&#162;b&#65533;7hADt&#65533;&#65533;d &#65533;&#65533;&#961; <&#65533;O&#65533;&#65533;&#65533;&#65533;LP&#65533;&#65533;&#65533;z&#65533;C3hB&#65533;&#65533;&#65533;&#65533;&#1794;h&#65533;&#65533;&#65533;0H&#65533;?&#65533;&#65533;&#65533;h&#65533;$&#65533;	=LC)&#769;l@&#65533;5&#65533;xA$ &#65533;&#65533;&#65533;&#65533;&#65533;&#65533;Ed&#65533;|&#65533;L&#65533;&#65533;@DD&#65533;&#65533;J&#65533;+&#65533;&#65533;<@X&#65533;z&#65533;&#65533;3HB&#65533;&#65533;V&#65533;@!&#65533;&#65533;H &#65533;t*&#65533;%&#65533;&#65533;Y&#65533;&#65533;7&#258;0&#65533;&#65533;V$@
X"&#65533;8&#65533;&#65533;(&#65533;*D4D&#65533;AA&#65533;* &#65533;&#65533;&#969;@<Xl&#65533;&#65533;&#65533;`$@&#65533;&#65533;&#65533;&#65533;,&#65533;AF\&#65533;'&#65533;&#65533;p&#65533; &#65533;&#65533;-&#65533;?&#65533;B&#65533;&#65533;/0B&#65533;&#65533;qBD&#65533;&#65533;&#65533;&#65533;+h&#23912;&#65533;^&#65533;E&#65533;!&#65533;&#65533;	&#65533;&#65533;&#65533;%@&#65533;#&#65533;&#65533;&#65533;&#65533;yk&#350;!Y&#65533;C-t&#65533;DBD&#65533;&#65533;&#65533;.&#65533;=pY&#65533;&#65533;?T&#65533;I&#65533;&#241;1; &#65533;C&&#65533;&#65533;0&#65533;&#65533;@A&#65533;B5(&#65533;:&#65533;H&#32914;&#65533;&#522;&#450;&#1862;Y@&#65533;&#65533;&#65533;kD&#65533;&#65533;&#65533;V&#65533;W&#65533;C%&#65533;V&#65533;@)&#65533;-A&#65533;&#1433;&#65533;&#65533;&#65533;z&#65533;C4&#65533;B &#65533;&#65533;&#65533;&#65533;@|B38&#65533;&#65533;&#65533;N&#65533;&#65533;D&#65533;&#65533;&#65533;&#65533;
+@h&#65533;d&#65533;?&#65533;&#65533;U.&#65533;&#65533;&#65533;G&#65533;&#65533;&#65533;&#65533;&#65533;Fp&#65533; &#65533;k&#65533;?&#65533; &#65533;`v&#65533;7&#65533;B&#134;&#65533;F&#65533;&#65533;@`&#65533;1&#65533;)~&#1710;O|&#141;&#65533;&#65533;&#65533;&#65533;j"A&#65533;&#65533;d&#65533;&#65533;	&#65533;\ &#65533;&#65533;&#65533;<$&#65533;&#65533;&#65533;&#65533;Gh&#65533;&#65533;&#65533;&#65533;CF&#65533;C&#65533;>@&#65533;?&#65533;?&#65533;@l&#65533;&#65533;0H&#65533; &#65533;&#65533;V|&#65533;$&#65533;xm&#65533;&#65533;&#65533;&#65533;GHcA&#65533;0&#65533;SzD5&#65533;J"&#65533;o&#65533;&#65533;&#205;&#65533;&#65533;'LAd&#65533;*&#65533;-&#65533;&#65533;o&#65533;i:4&#65533;	@&#65533; &#65533;	]&#65533;7&#65533;&#65533;&#65533;
&#65533;@4j_&#65533;n(&#65533;,&#65533;U&#65533;@,&#65533;.&#65533;C&#65533;&#65533;.&#65533;&#65533;=&#65533;@L&#65533;&#65533;nB&#65533;D&#65533;I0,&#65533;?\@&#65533;&#65533;&#65533;i&#65533;nD<LB&#65533;&#65533;PZ&#65533;&#65533;4&#65533;@&#65533;_&#65533;C-&#65533;&#65533;&#65533;&#65533;Q&#65533;@&#65533;,taq&#65533;/ &#65533;&#65533;T&#65533;2D=&#65533;&#65533;&#65533;&#65533;&#65533;&#65533;D&#65533;&#65533;!&gXnF&#65533;C$&#1307;&#65533;5&#860;&#65533;`&#65533;W&#515;3p&#65533;&#65533;@&#65533;&#65533; A&#65533;&#65533;5&#65533;#7&#65533;P&#65533;C&#65533;S&#65533;&#65533;	&#65533;&#65533;&#65533;-@7q"H&#65533;&#65533;gD&#65533;&#65533;L&#65533;2&#65533;z&#65533;*F&#65533;&#65533;"T &#65533;AA&#65533;e&&#65533;&#65533;?&#65533;&#65533;&#65533;OP&#65533;&#65533;- |@xBD &#65533;44&#65533;/3X&#65533;&#65533;o&#458;&#65533;B&#65533;&#65533; 4&#65533;8&#65533;At)&#65533;&#65533;+`Aqi&#65533;H&#65533; &#65533;&#65533;7&#65533;z&#65533;0A&#65533;N&#65533;&#65533;8336 &#65533;&#65533;O&#65533;&#65533;5&#65533;&#65533;&#65533;@&#65533;i&#359;&#65533;&#65533;&#65533;&#65533;&#65533;+/>&#65533;6\A&#65533;&#65533;&#65533;$c&#65533;<$ ,p&#65533;\+&#1803;> &#65533;.&#65533;E:&#65533;B&#65533;&#65533;&#65533;&#65533;pA#&#65533;7&#65533;&#65533;&#65533;@&#65533;@p&#65533;0E.3 &#65533;&#65533;\&#65533;&#65533;<,C%pA
&#65533;&#65533;|&#65533; L&#65533;0&#65533;sK&#65533;&#65533;K&#65533;>H&#178;&#65533;&#65533;&#65533;C&#65533;&#65533;^&#65533;CtzT&#65533;&&#65533;?&#65533;C@&#65533;RB&#65533;6&#65533;&#65533;&#65533; &#65533;&#65533;l
HA&#65533;5(&#65533;D&#65533;&#65533;4&#65533;&#65533;&#65533;_D'&#65533;&#65533;&#65533;G&#65533;&#65533;/$&#65533;&#65533;&#65533;V0@l&#65533;#&#65533;&#65533;8&#65533;^&#65533;&#65533;&#65533;_(&#65533;&#65533; 2&#65533;N&#65533;&#65533;J&#65533;&#211;&#65533;<H&#65533;dJ>&#65533;&#65533;1c9&#65533;"P.B&#65533;&#65533;@&#65533;&#65533;' &#65533;<&#65533;&#65533;(&#65533;S&#65533;&#65533;?@&#65533;?&#65533;]F&#65533;C.&#65533;&#65533;&#65533;&#65533;x&#65533; $.L&#65533;F+j&#65533;&#65533;<&#65533;A>@#&#65533;CMs&#65533;C&#65533; &&#65533;>D&#65533;&#34062;&#65533;,&#65533;&#65533;&#65533;&#65533;t>h&#65533;,B&#65533;&#65533;|&#65533;&#65533;`&#65533;A& M^&#65533;Z&#65533;r&#65533;\&#65533;8&#258;&#65533;&#65533;-C&#65533;&#65533;@(&#65533;-&#65533;xC&#65533;&#65533;xwF-L%D45&#65533;6O&#65533;C&#65533;&#65533;&#65533;@&#65533;&#65533;}&#65533;5&#65533;&#65533; &#65533;A&#65533;&#65533;? &#65533;&#65533;D>pC-B&#65533;&#65533;IGD&#65533; &#65533; ~)&#65533;\&#65533;(D:&#65533;B&#65533;&#65533;@
t7.D&#65533;&#65533;k&#65533;&#65533;&#65533;8&#65533;A&#65533;t&#65533;&#65533;&#65533;D]KZ&#65533;&#65533;P`&#65533;H4&#65533;?&#65533;?P 4&#65533;&#65533;>&#65533;/@&#65533;&#65533;&#65533;&#65533;&#65533;&#65533;$&#65533;$r&#65533;&#65533;z&#870;y&#65533;bH&#65533;\p	HA &#258;"&#65533;&#65533;g&#65533;_t&#65533;{A8&#65533;N\- &#65533;Z&#65533;&#65533;&#65533;@&#65533;g0&#65533;&#65533;&#65533;50!&#65533;O&#65533;8&#65533;"X&#65533;
'&#65533; T&#65533;28e"&#65533;3&#65533; $&#65533;4&#65533;&#65533;DP&#65533;!&#65533;7<w&#65533;Z&#1786;&#65533;&#65533;4&#65533;D&#65533;@k&#65533;&#65533;G&#65533;&#65533;&#65533;lZ&#65533;&#65533;?x&#1881;&#65533;W`&#65533;BMl 0|E>hC+&#65533;&#65533;&#65533;k&#65533;x&#65533;.&#1055;&#65533;&#751;X&#65533;@<&#65533;&#65533;A,&#65533;&#65533;D&#65533;&#65533;&#65533;^&#1027; &#65533;&#65533; &#65533;&#65533;9&#65533;G&#65533;&#65533;Z&#65533;p&#65533;U&#65533;E1&#65533;&#65533;&&#65533;@\&#65533;&#65533;n&#65533;X&#65533;2T&#65533;&#65533;%&#65533;&#65533;)&#65533;]&#65533;&#65533;Ox&#65533;@&#65533; e_y&#65533;&#65533;&#65533;k&#65533;&#187;@&#65533;&#65533;&#65533;&#65533;&#65533;D&#65533;C&#65533;&&#65533;&#65533;&#65533;-&#65533;X<&#65533;?&#65533;&#65533;hb&#65533;&#65533;&#65533;&#65533;&#327;&#65533;&#65533;B7,xA&<6&#1254;&#65533;&#65533;&#65533;)0zs&#65533;|v&#65533;C&#65533;A&#65533;{H&#65533; p&#65533;w&#65533;&#65533; 5&#65533;v&#65533;&#65533;&#65533;&#65533;Y&#65533;&#65533;1&#65533;_&#65533;&#65533;/(&#65533;&#65533;&#65533;
&#65533;H&#65533;"&#65533;&#65533;&#1680;&#65533;'&#65533;"&#65533;AR:&#1443;'D0&#65533;&#316;H8&#65533;&#65533;&#65533;;&#65533;&#65533;q&#65533;&#65533;&#65533;?@&#65533;hVn&#65533;&#65533;H&#65533;_&#65533;4h&#65533;&#65533;qj&#65533;B/$x&#65533;&#65533;&#65533;@H&#65533;&#65533;&#65533;0&#65533;DD&#65533;&#65533;&#13252;6&#65533;&#65533;&#65533;&#65533;%&#65533;&#65533;%&#65533;X&#65533;C&#65533;W&#65533;&#65533; t&#65533;&#65533;&#65533;&#65533;n&#65533;>d*&#65533;&#65533;V\&#65533;&#65533;.&#65533;w&#65533;l t&#65533;&#65533;~l&#65533;&#65533;\&#65533;&#65533;&#65533;&#65533;G%&#65533;&#65533;&#65533;&#1703;&#65533;%&#65533;&#65533;&#65533;9&#65533;2 AD&#65533;@%&#65533;o&#65533;&#65533;D8&#65533;&#65533;&#65533;&#65533;?&#65533;&#65533;*Y&#65533;&#65533; &#65533;6t&#65533;bD&#65533;).&#1829;&#65533;&#65533;&#65533;&#65533;9v&#65533;&#65533;&#65533;dH&#65533;#I&#65533;4y&#65533;&#65533;a&#65533;&#65533;fL&#65533;(;&#65533;$Fg&#65533;, &#65533;P&#868;&#65533;S&#65533;&#65533;"&#65533;d(3&#65533;Ul&#65533;&#65533;T&P&#65533;&#65533;t*ra&#65533;&#65533;bLy&#65533;&#65533;&#65533;&#65533;/&#65533;s&#65533;&#65533;5{mZ&#65533;_&#65533;U&#65533; &#65533;<&#65533;F&#65533;&#65533;&#65533;p&#383;b>&#47292;&#65533;&#65533;&#1601;&#65533;&#65533;6&#65533;&#65533;N&#65533;
_x&#65533;7w&#65533;Zt&#65533;!&#592;&#65533;&#65533;&#65533;&#65533;&#65533;&#65533;&#65533;5&#65533;&#65533;H&#65533;I&#65533;6}uD{&#65533;l&#65533;%&#65533;&#65533;Q&#65533;A &#1069;pj&#65533;&#65533;&#65533;&#65533;&#65533;&#65533;mil&#65533;&#65533;d&#65533;t&#750;&#65533;&#65533;&#521;&#65533;"&#65533;&#65533;&#65533;;&#65533;0&#65533;&#65533;&#65533;w&#65533;&#65533;|&#65533;\3&#65533;ij&#65533;&#65533;LP&#65533;&o&#65533;&#65533;l &#531;;"&#65533;,&#65533;&#65533;$o&#65533;&#65533; &#65533;&#65533;*&#65533;c"&#65533;&#65533;:&#65533;&#65533;@&#65533;&#65533;>&#65533;&#65533;Q&#65533;-&#65533;&#250;&#65533;9c &#65533;H2&#65533;db&#65533;&#65533;&#65533;p"&#65533;z&#65533; j&#65533;)(&#65533;I&#65533;AO&#65533; &#65533;&#65533;&#65533;&#65533;R&#65533;"&#65533;&#65533;<&#65533;cB &#65533;1&#65533;&#65533;&&#65533;&#65533;(&#65533;&#65533;AUT&[&#65533;&#65533;&#65533;&&#65533;z&#65533; 6&#65533;a&#65533;&#65533;&#65533;I&#65533;q(G&#65533;J&#65533;G&#65533;h&#65533;lD}0&#65533;&#65533;}&#65533;&#65533;&#65533;?&#65533;yb&#65533;&#65533;'D&#65533;Z&#65533;'&#65533;.&#65533;&#65533;!~&#65533; &#65533;??&#65533;&#329;&#65533;J`&#65533;&#65533;&#65533;\&#65533;MfP&#65533;Z&#65533;&#6623;]B&#65533;&#65533;@]}5&#65533;{y` )&#65533;I4BU&#65533;&#65533;U#&#65533;th&#65533;	 &#1571;&#1480;~!&#65533;<E&#65533;&#65533;&#65533;&#65533;&#65533;&#512;&#65533;'h&#65533;&#1095;&#65533;&#65533;k&#65533;XX&#65533;&#65533;&#65533;&#65533;`p(o+!&#65533;/&#65533;&#65533;&#65533;6&#65533;+&#65533; `w&#65533;_&#65533;&#65533;&#65533;C&#65533;&#65533;&#65533;YgQ&#65533;G&#65533;j&#65533;&#65533; t&#65533;&#65533;&#65533;&#65533;Ib&#65533;&#65533;E&#65533;\M&#65533;#
7&#65533;`L&#65533;&#65533;7&#65533;&#65533;"
&&#65533;P&#65533;	)&#65533;X&#65533;U&#65533;91&#65533;_&#65533;&#65533;&#65533;7&#65533;L&#65533;@sF&#65533;W&#65533;&#65533;&#65533;;u"@f&#65533;&#65533;$VL(&#65533;\&#65533;&#65533;+yl&#65533;d&#134;&#65533;'&#65533;UaC
.  &#65533;&#65533;&#65533; &#65533;6*O]&#65533;&#65533;)&#7655;&#65533;&#65533;&#1260;2&#65533;&#65533;&#65533;&#65533;p^&#65533;I4&#65533;&#1605;n&#65533;&#65533;&#1979;&#65533;o&#65533;H@&#65533;&#65533;&#65533;&#65533;c&#65533;&#32775;Z&#65533;qg&#65533;XAC&#65533; 4X&#65533;a&#65533;&#65533;&#514;3&#65533;8&#65533;.&#65533;"&#65533;&#65533;(]&#65533;&#729;&#65533;_d&#65533;u&#65533;&#65533;&#65533;"&#65533;&#65533;0&#65533;&#14111;&#65533;~&#65533;&#65533;E&#65533;&#65533;x&#65533;5&#65533;`&#65533;!&#65533;q&#65533;/\&#65533;&#65533;&#65533;R&#65533;&#65533;d0C &#65533;P&#65533;OdI&#65533;&&#65533;&#65533;Y&#65533;~&#65533;&#65533;F.,&#65533;&#65533;E, @&#65533;D&#65533;&#65533;&#65533;&#65533;"+yO*&#65533;e?&#65533;&#65533;&#65533;&	&#65533;&#65533;$&#65533;A&#65533;&#65533;T&#65533;L
&#65533;&#65533;= &#65533;F}&#65533;&#65533;8&#65533;.&#65533;1&#65533;&#65533;4DH&#817;&#65533;
&#65533;Z&#65533;&#65533;&#65533;a&#65533;&#65533;&#65533;0d& &#65533;Se&#65533;&#1507;&#65533;&#65533;?:&#65533;&#65533;h&#65533;@&#65533;&#65533;&#65533;&#65533;%&#65533;j7&#65533;N&#65533;'Eqh&#65533;&#65533;  %$&#1929;&#65533;B&#65533;&#65533;&#65533;&#65533;C9!&#65533;&#65533;&#380;&#65533;F&#65533;)-&#65533;&#65533;&#65533;nX&#65533;?&#65533;B
&#65533;&#65533;N&#65533;&#65533;&#65533;(&#65533;XGn&#65533;S
S&#65533;&#65533;(&#65533;Hc&#65533;7BG&#1122;vA&#65533;&#65533;@&#65533;"&#65533;&#65533;F&#65533;P&#65533;&#65533;hFGft(&#65533;@&#65533;P&#65533;&#1413;&#65533; &#65533;&#65533;G&#65533;&#65533;a&#65533;&#65533;&#65533;-&#65533;&#65533;&#1393;&#973;&#65533;8C'&#65533;Z!+(&#65533;&#65533;Ps&#65533;&#65533;&#65533;&#65533;&#65533;N-&#65533;"&#514;&#65533;&#65533;&#65533;&#65533;?p
V&#65533;&#65533;&#65533;&#65533;a&#65533;&#65533;&#65533;p&#672;&#65533;&#65533;Q&#65533;B&#65533;&#65533;X&#65533; +.&#65533;Dp&#65533;&#65533;Ko~&#65533;#&#65533;(&#65533;@&#65533;w&#65533;r-&#65533;&#65533;$&#309;4&#65533;5&#65533;!2&#65533;G^&#65533;@6&#65533;&#65533;#&#65533;2&#65533;]&#65533;~&#65533;"&#65533;&#65533;A*R&#65533;\&#65533;&#65533;e,"&#65533;&#65533;&#65533;3&#65533;@&#65533;&#65533;?6&#65533;V&#65533;G$0yG&#65533;Q&#65533;&#65533;&#65533;&#65533;&#65533;y@&#65533;&#65533;&#654;&#65533;2&#522;\&#65533;P&#65533;&#65533;&#65533;;&#65533;&#65533;&#65533;@&#1031;&#65533;Y5&#65533;@&#65533;?P&#65533;&#65533;&#65533;&#65533;&#65533;&#65533;&6&#65533;&#65533;J|&#65533;}&#65533;&#65533;&#65533;&#65533;&&#65533;r&#65533;&#65533;PAV&#65533;06&#65533;^&#65533;j&#65533;V&#65533;d&#65533;&#65533;&#65533; /&#65533;&#65533;&#1105;|B!&#65533;Aj&#65533;&#65533; &#65533;"&#65533;&#1800;<$&#65533;O&#65533;&#65533;
&#65533;&#65533;&#65533;^&#65533;Jl&#65533;&#65533;&#65533;d&#65533;tC&#65533;&#65533;&#65533;&#65533;u)&#65533;?D&#65533;&#65533;&#65533;u&#65533;&#65533;&#65533;&#999;V&#65533;&#65533;&#65533;&#65533;?&#65533;&#65533;l&#65533;&#65533;&#65533;&#65533;H%&0&#65533;"@&#65533;u&#65533;6! x&#65533;&#65533;&#65533;&#65533;&#65533;P&#65533;R&#65533;t&#65533;@ f&#65533;!92;&#65533;&#65533;&#65533;CSE[\&#65533;&#65533;O&#65533;&#65533;"Q@&#65533;b&#65533;&#65533;&#65533;k&#65533;2&#65533;0 7&#169;C&#65533;A&#65533;&#65533;"r&#65533;&#65533;6&#65533;09&#65533;d `<&#65533;z&#65533;&#1679;H &#65533;&#65533;Hm_&#65533;&#65533;H&#65533;&#65533;@=&#65533;&b&#65533;&#65533;f&#65533;&#65533;&#65533;&#1465;&#65533;N&#65533;n&#65533;	.&#65533;@&#65533;>&#65533;&#65533;0&#65533;@  &#65533;~@45&#65533;&#65533;&#65533;&#65533;ki&#65533;J&#65533;&#65533;/&#65533;&#65533;Z&#65533;&#65533;	&#65533;&#65533;&#826;&#65533;D|1a&#65533;&#65533;&#65533;&#65533;&#65533;#&#65533;		&#1304;&#65533;g&#65533;&#65533;@&#500;&#65533;&#65533;m&#330;&#65533;&#65533;&&#65533;&#65533;H&#65533;&#65533;+&#65533;u&#65533;1f\&#65533;&#65533;U#&#65533;&#65533;0&#65533;u&#65533;&#65533;%&#65533;&#65533;_Q6&#65533;!&#65533;0#&#65533;m&#65533;&#65533;f&#65533;&#65533;G$&#65533;8&#65533;@`&#65533;mX&#65533;C&#65533;|	&#65533;e&#65533;&#65533;A &#65533;&#65533;W&#65533;&#65533;A&#65533;r&#65533;&#65533;$f_?&#65533; &#65533;&#65533;$&#65533;&#65533;;QB&#65533;y&#65533;t&#65533;&#65533;&#65533;&#65533;&#65533;8 &#65533;&#65533;&#65533;=&#65533;&#65533;&#65533;&#65533;~&#65533;&#1424;E%&#65533;@&#65533;P&#65533;/2i&#65533;}XA &#65533;EF&#65533;&#65533;&#65533;o&#65533;a&#65533;A&#65533;)6]&#65533;']&#65533;&#65533;!&#65533;4&#65533;l]d	&#65533;&#65533;>&#65533;&#65533;'p&#65533;k)&#65533;&#65533;&#65533;Z/&#65533;2&#65533;@hx&#65533;&#65533;e&#65533;i M`&#65533;&#65533;&#65533;m!m&#65533;&#65533;&#65533;&#1543;&#65533;&#65533;C&#65533;`B&#65533; IH0a&#65533;k6Q"L&#65533; &#65533;&#65533;a&#65533;&#65533;e	T&#65533;f&#65533;v&#65533;-j0&#65533;&#65533;&#65533;&#1464;w6ai&#65533;&#65533;&#65533;&#65533;><^&#65533;&#65533;&#65533;&#65533;&#65533;&#65533;?Z&#65533;Wp&#65533;`&#65533;&#65533;?:&#65533;`c&#1604;&#65533;&#65533;&#65533;
&#65533;&#65533;&#1847;%&#65533;D&#65533;!&#65533;W&#65533;&#65533;&#65533;&#65533;&#65533;K&#65533;) &#65533;&#65533;z.&#65533;v! &#65533;{#&#65533;&#65533;	p&#65533;M\'k&#65533;&#65533;?&#65533;&#65533;&#65533;&#65533; &#65533;&#131;&#65533;&#65533;&#65533;: &#65533;B&#65533;8C&#65533;&#65533;`&#65533;c	&#65533;`&#65533;&#65533;&#65533;&#65533;	&#65533;&#65533;C&#65533;yj&#65533; ?`&#65533;"&#65533;&#65533;&#65533;!&#65533;&#65533;&#65533;Z0Aa&#65533;H&#65533;)&#65533;&#65533;?&#65533;&#65533;&#65533;&#1434;a!&#65533;&#65533;/d&#701;&#65533; &#65533;&#65533;w&#65533;&#65533;1&#65533;o_&#65533;;XL.fM&#65533;@&#65533;hAV &#65533;&#65533;.&#65533;&#65533;8x&#65533;&#65533;&#65533;&#65533; &#65533;&#65533;&#65533;|S&#65533;&#65533;&#65533;&#65533;&#65533;&#65533;/&#65533;(>(&#65533;c&#65533;&#65533;&#65533;( &#65533;&#65533;`&#65533;@&#65533;&#65533;@ P&#65533;D&#65533;H@&#65533;&#65533;&#65533;1&#65533;&#306;&#65533;&#65533;&#65533;&#65533;R;&#65533;&#65533;DP` ^X&#65533;&#65533;&#65533;&#2001;qh&#65533;&#65533;&#65533;&#65533;1&#65533;&#65533;H&#65533;&#65533;&#65533; &#65533;$b&#65533;Av&#65533;&#65533; t&#65533;~&#65533;b&#65533;
 &#65533;&#65533;&#65533;&#65533;&#65533;]&#1545;&#65533;&#65533; &#65533;aN'<&#65533;&#65533;f&#65533;x&#65533;&#65533;UNA:B&#65533;!&#65533;&#65533;&#65533;C &#65533;pIr"&#65533;!(aF&#65533;kD &#65533;&#861;&#65533;i &#65533;&#65533;&#65533;'&#65533;&#65533;!Rk<&#65533;&#65533;@R&#65533;IV&#65533;t&#65533;&#65533;&#65533;&#65533;*&#65533;&#65533;$&#65533;U&#673;&#65533;&#65533; &#65533;&#65533;+C&#65533;&#65533;&#65533; &#65533;pIb &#65533;ah&#65533;>A&#65533;@.&#65533;kF lA&#65533;&#65533;&#65533;&#65533;
 0&#65533;&#65533;&#65533;'&#65533;&#65533;	&#65533;Gbh&#65533;&#65533; @&#65533;&#65533; 2&#65533;&#65533;c&#65533;&#65533;v&#65533; a&#752;&#65533;&#65533;&#65533;&#65533;&#65533;&#65533;D ^&#65533;n&#65533;;&#65533;A1&#65533;pi
L3@&#65533;&#65533;Jo&#65533;&#65533; &#65533;^%&#65533;&#65533;F &#65533;&#65533;&#65533;&#65533;&#65533;&#65533;&#65533;&#65533;&#65533;&#65533;&#65533;6&#65533;4&#65533;&#65533;&#65533;&#65533;D!&#65533;`H&#65533;&#65533;B `n&#65533;&#65533;d&#65533;&#65533;&#65533;&#65533;&#65533;&#65533;HzA V`&#65533;>T&#65533;k&#65533;~`X&#65533;&#65533;&#65533;&#65533;
&#65533;&#65533;U&#65533;1&#65533;&#65533;&#65533;B&#65533;,>&#65533;&#65533;e&#65533;O&#65533;&#65533;&#65533;J&#65533;&#65533; 	^&#65533;&#65533; N&#65533;&#65533;&#65533;2!&#65533;Ah&#65533;IH&#65533;&#65533;&#65533;&#65533;F&#65533;&#65533;&#65533;
&#65533;&#65533;hA&#65533; &#65533; .&#65533;&#65533;A&#65533;rd#&#65533;&#65533;|T&#65533;&#65533;t&#65533; &#65533;}"&#65533;&#65533; &#65533;&#65533;
v&#65533;&#65533;&#65533; &#65533;$&#65533;&#65533;&#65533;!a&#65533;&#65533;t&#65533;	 P&#65533;&#65533; 4a&#65533;&#65533;&#65533;	&#65533;3&#65533;&#65533;4&#65533;&#65533;1&#65533;"$c*h&#65533;&#65533;#H&#8124;V&#65533;R!&aF&#65533;!H*)&#65533;&#65533;&#59432;F&#65533;&#65533;&#65533;#Vpj!&#65533; r@&#65533;&#65533;&#65533;PR&#65533;&#65533;`8&#65533;&#65533;&#65533;&#65533;&#1181;&#65533;<&#65533;n&#65533;([q%&#65533;$v b&#65533;.E	$z&#65533;&#65533; -jOab:&#65533;,&#65533;&#65533;|&#65533;&#65533; s!&#65533;&#65533;&#65533;&#65533;
&#65533;&#65533;&#65533;( &#65533;lq &#65533;&#65533;&#65533; 8s&#65533;A}B&#65533;'3&#65533;&#65533;C  .R&#65533;I&#513;V&#65533;V"&#65533;&#65533;@&#65533;&#65533;R&#65533;&#65533;q&#65533;&#65533;&#65533;&#65533;F&#65533;,&#65533;i&#65533;&#65533;f&#65533;&#65533;&#65533;8&#65533;a&#65533;@8&#65533;8*3 &#65533;x&#65533;&#146;&#65533;&#65533;3&#65533;	&#65533;&#65533;15&#65533;&#65533;&#65533;
&#65533;L4%@LD=&#65533;&#65533;$&#65533;&#65533;.&#65533;`D&#65533;018&#65533;7&#65533;&#65533;&#65533;'Pp&#65533;&#65533;a&#65533;APa&#65533;&#65533;	f&#65533;
&#65533;2&#65533;j`
&#65533;@\&#65533;&#65533;&#65533;&#65533;&#65533;1B]q-&#65533;&#65533;xt&#65533;I<&#65533;DW &#65533;T&#65533;&#65533;&#65533;&#65533;#^A j&#65533;6&#65533;)&#65533;&#65533;A&#65533;@&#65533;F&#1058;&#65533;@&#65533;x&#65533;`8&#65533;l&#65533;&#65533;dA&#65533;@&#65533;&#65533;.@+m2&#65533;&#65533; &#65533;&#65533;&#65533;&#65533;I&#65533;4C&#65533;C&#65533;|:&#65533;&#65533;4Ca1&#65533;&#65533;=&#65533;B&#65533;&#65533;\&#65533;&#65533;K&#65533;&#65533;&#65533;&#65533;LEs&#65533;`&#65533;&#65533;A&#65533;\a&#65533;&#65533;&#65533;&#65533;@&#65533;&#65533;G=`&#65533;`&#65533;&#65533;A&#65533;&#65533;JK-&#65533;a&#65533;$5Je&#65533;  "&#65533;+&#1706; &#65533;&#65533;R&#65533;jm&#65533;&#65533;&#65533;&#65533;&#65533;&#65533;&#65533;> X&#65533;&#65533;&#65533;&#769;&#65533;AR&#65533;&#65533;&#65533;@T&#65533;&#65533;&#65533;`R@&#65533; "a&#65533;&#65533; 5Py&#65533;Y&#65533;&#65533;"&#65533;"N!8&#65533;H`	 $AY&#65533;&#65533;fd&#65533;E2&#65533;&#65533;&#65533;@a-&#1065;&#65533;@&#65533;&#65533;U&#65533;&#65533;lr:&#65533;T&#65533;&#65533;&#65533;d&#65533;!~AZaR&#65533;Ja0&#65533;&#65533; &#65533; &#65533; 
v F &#65533;/+&#65533;(@v@&#65533;&#65533;&#65533;N&#65533;&#65533;&#65533;,&#65533;5aGJA&#65533; T&#65533;PA&#65533;&#525;`&#65533;$&#65533;5&#65533;%&#65533;&#65533;T @&#65533;Z&#65533;L&#65533;&#65533;@&#65533;:u&#65533;a&#65533;&#65533;E|o}&#65533; &#65533;\&#65533;&#65533;@&#65533;Z&#65533;&#65533;*ki&#65533;>|a	&#65533; r &#65533;&#65533;#&#65533;a&#65533;&#65533;&#65533;`&#65533;&#65533;&#65533;!&#65533;JlGh&#65533;&#65533;&#65533;&#65533; &#65533;&#65533;&#65533;&#65533;D&#65533;&#65533;&#65533;&#545;.&#65533;
!&#65533;!P&#65533;*!&#896;
&#65533;`\&#65533;8&#65533; &#65533;&#65533; &#65533; &#65533; &#65533; @&#65533;&#65533;F&#65533;l 	&#65533;@&#65533;@!va&#65533;&B&#65533;uE&#65533;0&#65533;&#65533;&#65533;&#65533;@&#65533;@&#65533;b &#65533;&#65533;8&#65533;#&#65533;a&#65533;16!&#65533;B&#1222;&#65533;&#65533; &#65533; &#65533;&#65533;;n&#65533;&#65533;Pv&#65533;&#65533;&#65533;&#65533;&#65533;&#65533;b&#65533;&#65533;&#65533; &#65533;&#65533;&#65533;"&#65533;&#65533;&#65533;&#65533;&#65533;A&#65533;&#65533;&#65533;&#65533;&#65533;a&#65533;&#65533;&#65533;A&#1313;&#65533;&#1513;&#65533;wPMC0&#65533; I &#65533;<&#65533;&#65533;&#65533;&#65533;&#65533;p&#65533;&#65533;G,&#65533;"&#65533;!$k&#65533; &#65533;&#65533;&#65533;  L&#65533;;&#65533;A&#65533; H&#65533;&#65533; zb|&#65533;k&#65533;&#65533;&#65533;&#65533;&#65533;&#65533;/&#65533;
q-&#65533;&#65533;&#682;&#65533;&#65533;&#65533;.&#65533;&#65533;8V&#65533;&#65533;`&#65533;
&#65533;&#65533;&#65533;&#65533;."&#65533;&#65533;&#65533;&#65533;&#65533;j&#65533;&#65533;!&#65533; &#65533;&#65533;)_&#65533;&#65533;&#65533;&#65533;&#65533;8C&#65533;a   &#65533;&#65533;&#65533;;&#65533;@A>&#65533; t&#65533;s&#65533;h&#65533;&#65533;n@3&#65533;&#65533;Q&#65533;&#65533;B&#65533;&#65533;
&#65533;&#65533;&#65533;&#65533;V@&#65533;&#65533;&#65533;A!&#65533;$!L&#65533;&#65533;&#65533;Y&#65533;&#65533;&#65533;bAD`&#65533;&#65533;&#65533;&#65533;&#65533;&#65533;xF`&#65533;|&#65533;&#65533;Upa1< &#65533;RC&#65533;&#65533;&#65533;&#65533;! &#65533;&#1606;&#65533;&#65533;&#65533;&#65533;&#65533; _7&#65533;>&#65533;&#65533;6 j&#65533;3&#65533;ih&#65533;&#65533;&#65533;Hr!,A x&#65533;&#65533;&#65533;&#65533;h.+`H V&#65533;A&#65533;8|&#65533;x[Xa1X&#65533;&#65533;O&#65533;T/&#65533;H8*&#65533;&#65533;&#65533;ayB&#65533;&#65533;&#65533;%4<X&#65533;&#65533;&#65533;L"9&#65533;&#65533;I&#65533; 0&#982;.&#65533;Q&#65533;+@&#65533;!PG&#65533;ATAv&#65533;&#65533;&#65533;&#65533;&#65533;$&#65533;4&#65533;&#65533;&#65533; &#65533;d&#65533;&#65533;KC&#65533;@ z@b&#65533;&#65533;&#1186;E&#65533;&#65533;X @&#65533;&#65533;Z%&#65533;+&#65533;&#65533;n&#1792;&#65533;&#65533;&#65533;`J&#65533;&#757;d"&#65533;&#65533;&#65533;$&#65533;o|A!&#65533;A&#65533; &#65533;Tf&#65533;&#65533;0&#65533;&#65533;<&#1670;La1&#65533;D7&#65533;a&#65533;&#65533;&#65533;d&#65533;>&#65533;!&#872;L&#65533;&#65533;&#65533;&#65533;u&#622;O&#65533;2&#65533;`&#65533;M&#65533;&#65533; f)0&#65533;]&#65533;!vd&#65533;8 &#65533;al&#65533;7&#65533;!``&#65533;&#65533;a&#65533;&#65533;R&#65533;#j&#65533;&#65533;&#65533;&#65533;-&#65533;A&#65533;&#65533;@&#65533;&#65533;&#65533;&#65533;&#65533;F`&#65533;hM&#65533;&#65533;"`&#65533;&#65533;x&#65533;g$&#65533;=&#65533;  @` &#65533;v&#65533;P&#65533;M&#65533;a&#65533;\V^ p &#65533;'&#65533;Aa&#65533; &#65533;e&#65533;&#65533;&#65533;&#1942;&#65533;E&#65533;&#65533;Y  &#65533;&#65533;&#65533;&#65533;$&#65533;q&#65533;&#65533;&#65533;)&#65533;{&#65533;&#65533;&#65533;&#65533;!d&#65533;&#65533;ev&#65533;4&#65533;Y@K&#65533;b`&#65533;&#65533;$k
e&~&#65533;"&#65533;fn;C!&#65533;&#65533; &#65533;&#65533;;&#65533;&#65533;&#65533;&#65533;&#65533;&#65533;&#65533;AK:j!&#65533;!&#65533;!`&#65533;&#65533;&#1203;&#65533;
`&#65533;/<A+ &#65533;&#65533;a 
&#65533;&#65533;s&#65533;&#65533;&#65533;a%&#65533;&#65533;U&#65533;u#l@ B &#65533;B&#65533;&#65533;&#65533;&#65533;dS&#65533; &#65533;&#65533;&#65533;&#65533;&#65533;&#65533;,&#65533;&#65533;c&#65533;&#65533;&#65533;A&#65533;e &#65533;&#65533;&#65533;.&#65533;&#65533;&#65533;&#65533;&#65533; &#65533;&#65533;&#65533;&#65533;&#65533;&#65533;n&#65533;&#65533;S&#65533;"Q &#65533;&#65533;&#65533;&#65533;`Bf&#65533;,&#65533;&#65533;K&#65533;z |@`&#65533;&#963;&#65533;!8@!&#65533;&#65533;.&#65533;&#65533;a&#65533;x &#65533;@mX&#65533;&#65533;&#65533;&#65533;&#65533;&#65533;&#65533;,a&#65533;p`?o(&#65533;`&#65533;R&#65533;&#600;&#65533;&#65533;b"&#65533;
 &#65533;!by&#65533;&#236;&#65533;&#65533;&#65533;v RL&#65533;&#65533;+&#65533;&#65533;&#65533;&#211;	P&#65533; &#65533;&#65533;&#65533;&#65533;&#65533;&#65533;&#65533;&#65533;&#65533;&#65533;&#65533;V&#65533;&#65533;&#65533;W&#65533;5&&#65533;a&#65533;&#65533;&#65533; &#65533;<b,~&#1740;&#65533;&#65533;&#65533;&#65533; `&#65533;&#65533;&#65533;_@&#65533;{"&#65533;)&#65533;&#65533;&#65533;&#65533;/&#65533;&#65533;&#65533;&#65533;&#65533;&#65533; +v&#65533;&#65533;&#65533;&#65533;&#65533;&#65533;&#65533;c@u&#1673;cb&#65533;&#65533;&#65533;a&#65533;&#65533;!&#65533;&#65533;?\&#65533;&#65533;&(a&#65533;&Obb V`Q&#65533;B&#65533; &#65533;,&#65533;vE&#65533;ns &#1597;&#65533;&#65533;V&#65533;$\h&#65533;&#65533;&#65533;&#65533;&#65533;}&#65533;d&#65533;&#65533;&#65533;&#65533;&#65533; &#65533;&#65533;&#65533;!&#65533;&#65533;~A&#65533;&#65533;&#65533;&#65533; &#65533;E&#65533;&#65533;&#65533; D _GB&#65533; &#1057;&#65533; z6 &#65533;@&#65533;&#65533;-&#65533;&#65533;&#65533;&#65533;&#65533;&#65533;&#65533;&#257;ebb&#65533;`&#65533;a&#65533;&#65533;&#65533;&#65533;&#65533;&#65533;N&&#65533;A>M&#65533;<b=&#65533;&#65533;k<&#65533;&#65533;H@&#65533;3&&#65533; ,&#65533;&#65533;G&#65533;4&#65533;&#65533;&#65533;&#65533;s @&#65533;&#65533;&#65533;AARh&#65533;&#65533;)zI &#65533;@&#65533;&#65533;r&#65533;
xT &#65533;@&#651;&#65533;&#65533;dB&#65533;k&#65533;&#65533;&#65533;&#65533;  &#65533;)&#65533;&#65533;1B&#65533;&#913;&#65533;
  d&#65533;$&#65533;k&#65533;&#65533;&#65533;Cz&#65533;&#65533;&#65533;"&#65533;- &#65533;I&#65533;&#65533;b:+&#65533;`lP&#65533;&#65533;e&#65533;v&#65533;&#65533;&#65533;A&#65533;&#65533;0  &#65533; &#65533;&#65533;&#801;K &#65533;&#65533;T4~&#65533;&#65533; &#65533; h&#65533;$&#1953;f Z&#65533;&#65533;&#65533;&#65533;&#65533;&#65533;&#65533;&#65533;&#65533;&#65533;0&#65533;&#133;:|1&#65533;&#265;&#65533;h0&#65533;&#65533;:&#65533;+a&#65533;^&#337;$KN&#65533;&#65533;&#65533;&#65533; Hd%&#65533;x&#65533;&#65533;&#793;4k&#1724;)&&#65533;4 <&#65533; &#65533;&#65533;	 &#65533;p=&#65533;4&#65533;Y\(t\0&#65533;B&#65533;&#65533;&#65533;&#1075;W&#65533;|&#65533;&#65533;R&#65533;:q&#65533;Gy`&#65533;&#65533;=K&#65533;&#65533;&#65533;&#65533;&#65533;UP)#Z&#65533;&#65533;6A&#65533;RA&#65533;a/&#65533;&#65533;&#65533;8&#65533;M&#65533;&#65533;Rz&#65533;2&#65533;?&#65533;&#65533;	~&#65533;6&#65533;I&#65533;&#65533;&#65533;&#65533;&#65533;|*z&#65533;2
Vm&#778;&#65533;:&#65533;*9&#65533;_&#65533;&#245;Y&#65533;2&#65533;-&#65533;#&#65533;&#65533;&#65533;&#65533;V&#65533;&#65533;8&#65533;&#65533;&#65533;&#65533;<&#65533;j&#65533;&#65533;&#296;t`&#542;?&&#65533;&#65533;="5F:<
0&#65533;j^_&#65533;&#65533;&#65533;&#65533;&#65533;	&#65533;h&#65533;$&#65533;I&#65533;Get&#65533;&#65533;i&#65533;B&#65533;&#65533;e&#65533;&#65533;&#65533;&#65533;&#65533;&#65533;&#984;&#65533;*;&#65533;HT&#65533;v&#65533;&#65533;G`&#65533;}5I2&#65533;b&#65533;(&#65533;&#65533;&#65533;&#65533;M&#1475;e&#65533;&#65533;2&#65533;&#1565;=&#65533;!&#65533;x%&#65533;&#65533;?&#65533;&#65533;&#65533;&#65533;*v&#65533;&#65533;C&#65533;,&#65533;&#65533;	&#65533;X9&#65533;&#65533;&#65533;B&#65533;@`E,&#65533;&#65533;&#65533;B&#65533;&#65533;&#65533;@CGO3d`&#65533;(&#65533;C&#65533;C%&#65533; ID&#65533;&#65533;&#65533;!r'&#65533;=I&#65533;c&#65533;/)6&#65533;d&#65533;&#65533;&#65533;C	 &#65533;&#65533;7&#65533;&#65533;&#1228;#H&#65533;&#65533;&#65533;&#65533;&#65533;&#65533;a&#65533;h&#65533;&#65533;W&#65533;$&#65533;&#65533;y=m &#65533; +&#65533;I6&#65533; z&#65533;>&#65533;&#65533;&#65533;&#65533;&#65533;&#65533;&#1873;&#65533;g>&#65533;O"&#65533;j%&#65533;&#65533;EG&#65533;d	&#37922;I&#65533;&#65533;&#65533;&#65533;&#65533;&#65533; c_R&#65533;@&#65533;&#65533;*(&#65533;&#65533;j &#952738;&#65533;J&#65533;jTSC U&#65533;&#65533;AO&#65533;0 &#65533;P &#65533;&#65533;M6&#65533;h&#65533;MW&#65533;2&#65533;&#65533;-o&#65533;&#65533;JxA&#719;&#65533;&#65533;&#65533;+&#65533;&#65533;&#65533;}&#65533;&#65533;&#65533;&#65533;~&#65533;&#65533;I&#65533;&#65533;:&#65533;&#65533;&#65533;&#141;<3&#54478;3&#65533;&#65533;D&#65533;&#65533;X@t&#65533;&#65533;&#65533;B"&#65533;qjT&#1859;&#65533;^T&#1224;&#65533;p\q&#65533;%&#65533;0F!&#65533;&#16524;>&#65533;3J&#65533;y&#65533; &#65533;\&#65533;.&#65533;93  dC`>\t$&#445;&#65533;&#65533;/D&#65533;&#65533;6^&#65533;q&#65533;,&#65533;4c&#65533;8&#65533;`c&#65533;6&#65533;SK(&#65533;&#65533;&#65533;&#65533;&#65533;&#65533;ML"M&#65533;&#65533;n&#65533;t&#65533;sQU&#65533;&#65533;&#65533;&#65533;N#x&#65533;&#65533;&#65533;&#65533;lw;&#65533;"&#65533;&#65533;M&#65533;&#65533;&&#65533;&#829;&#65533;L&#65533;d&#1043;K&#65533;&#65533;#&#65533;?Z&#35060;&#65533;6&#65533;:&#65533;&#65533;&#4276;S[g&#65533;$` R&#65533;&#65533;&#65533;=&#65533;&#65533;&#65533;9,&#65533;&#65533;y&#65533;hQ%8&#65533;&#199;*q03&#963;L#Nh&#65533;#[&#65533;`&#65533;>&#65533;&#65533;&#65533;&#65533;&#65533;&#65533;:Ct&#65533;y&#65533;x&#65533;D&#65533;D&#65533;&#65533;68{&#65533;M &#65533;&#65533;&#65533;=C&#65533;&#65533;}&#65533;_&#65533;UN!!&#65533;$@&#65533;&#65533;&#65533;v&#65533;X&#65533;J`&#65533;4&#546;&#1179;&#65533;L&#65533;A&#65533;&#65533;a=&#65533;(&#65533;?&#65533;&#65533;9&#65533;&#65533;&#65533;>&#65533;&#65533;9&#65533;1&#65533;AhA0&#65533; &#65533;$&#65533;&#65533;&#65533;&#65533;(@*&#65533;&#65533;P&#65533;&#65533;8&#65533;9&#65533;&#65533;&#65533;&#65533;mp&#65533;g&#65533;&#65533;A&#65533;q&#65533;$&#65533;&#65533;o@&#65533;&#65533;&#65533;&#65533;k&#65533;&#65533;B&#65533;&#65533;&#65533;:&#65533;H,&#65533;(&#65533;&#65533;a&#65533;>&#65533;&#65533;:&#65533;&#65533;@G&#65533;P&#65533;#&#65533;0P$	?&#65533;rpC&#65533;(&#65533;2&#65533;!l&#65533;# &#65533;&#65533;?&&#65533;C&#65533;q&#65533;G&#65533;A&#65533;A&#65533;-&#65533;&#65533;#;p&#65533;4&#65533;&#65533;wP&#65533;&#65533;&#65533;	,&#1375;
&#65533;&#65533;&#65533;Xx&#65533;&#65533;&#65533;&#65533;p@&#65533;&#65533;&#65533;O|&#65533;&#65533;b&#65533;&#65533;@n&#65533;&#65533;^)_)&#65533;&#65533;&#65533;&#65533;.F&#65533;&#65533;?&#65533;0Tb&#65533;`&#65533;Y&#65533;aY0B;&#65533;&#65533;&#65533;&#65533;C&#65533;<A&#65533; &#65533;#&#65533;;&#65533;&#65533;'o N?&#65533;&#65533;,H&#65533;	&#65533;&#65533;&#65533;bR&#290;&#65533;|\w&#65533;,g,#w1j8&#65533;&#65533;Z&#65533;9\&#65533;&#65533;F9&#65533;&#201;&#65533;&#65533;p&#65533;7&#65533;N&#65533;I&#65533;A&#65533;&#65533;#&#65533;&#65533;&#65533;&#65533;F=Z&#65533;&#65533;&#65533;'DQM9&#65533;&#1041;&#65533;b&#65533;&#65533;$&#65533;&#65533;&#65533;RT&#65533;&#964;fGO:&#65533;&#65533;&#65533;i&#65533;&#65533;@&#65533;&#65533;&#65533;&#65533; 5&#65533;A&#65533;&#65533;(X&#65533;c &#65533;&#65533;&#65533;&#65533;&#65533;%&#65533;&#65533;Vx&#65533;&#65533;&#65533;m&#65533;1&#65533;&#1127;SB&#65533;&#65533;0&#65533;.R&#65533;t$&#65533;&#65533;(J?WR&#65533;&#65533;$&#65533;&#65533;&#65533;Y&#65533;&#65533;~p~8&#65533;&#65533;&#65533;&#65533;&#65533;*0B.&#1099;n&#65533;&#65533;^&#65533;X?8&#65533;/<&#65533;&#65533;x&#65533;?&#65533;&#65533;;R&#65533;&#65533;&#65533;dm&#65533;G&#65533;Lz!&#65533;H&#65533;&#65533;&&#65533;&#1028;&#65533;@"&#65533; ^ &#65533;,@	@ &#65533;&#65533;\ *xA&#65533;&#65533;&#65533;:P"&#65533;&#65533;F:d&#65533;&#466;&#65533;=y@8&#65533;%x&#65533;&#65533;PldM&#65533;&#65533;&#65533;)&#65533;M(G_&#65533;&#65533;>s!&#65533;&#65533;G=&#1169;&#65533;_|c&#65533;&#65533;7&#65533;&#65533;mp&#65533;&#65533;`=&#65533;&#65533;&#65533;&#65533;N&#65533;H&#65533;&#65533;&#65533; 3&#65533;d&#65533;&#973;&#65533;G&#65533;K&#65533;3&#65533;&#65533;b&#65533;&#65533;I&#65533;_&#65533;&#65533;&#65533;&#65533;1:B&#65533;q&#65533;eG&#65533;&#65533;&#65533;Q&#65533;&#65533;vs&#65533;&#65533;P &#65533;	k'&#65533;09&#65533;dp< ig!E<zDx&#65533;2. &#65533; 4&#65533;&#65533;x&#65533;5&#65533;0&#65533;&#65533;u&#65533;?t$ &#65533;@&#65533;5&#65533;&#65533;W&#65533;&#65533;&#65533;&#65533;&#65533;&#65533;A&#65533;$&#65533;&#65533;&#65533;e&#792;A&#65533;&#17507;` 8&#65533;"&#65533;&#65533;/&#65533;h&#65533;J&#65533;&#65533; p jty&#65533;Kv,/&#65533;&#1525;@&#65533;5I&#65533;&#65533;&#65533;p&#65533;&#65533;&#65533;&#65533;  :&#65533;y&#65533;={&#65533;GT &#65533;&#65533;&#65533;&#65533;&#65533;A&#65533;9&#65533;&#65533;g&#65533;	&#65533; &#65533;H&#65533;&#65533;&#65533;&#65533;&#65533;9x$&#65533;@&#65533;D&#65533;
B{$&#65533;cDM&#65533;$ ` &#65533; &#65533;&#65533;Y&#65533;&#65533;;&#65533;D&#65533;&#65533;D&#65533;&#65533;&#65533;<&#65533;*&#65533;D]|&#65533;T &#65533;T&#65533;]&#65533;lb&#65533;aAt&#1101;v&#65533;c&#65533;XF(&#65533;&#65533;&#65533;&#65533;&#65533;&#65533; &#65533;?&#65533;A&#65533;O&#65533;OA @ &#65533;&#65533;&#65533;pC&&#1288;&#65533;&#65533;&#65533;&#65533;\&#65533;&#65533;&#65533;(&#65533;s\&#65533;&#65533;&#65533;n&#65533;4&#65533;a&#65533;z&#65533;&#65533;T&#65533;&#65533;l95&#65533;!DB&#65533;&#65533;&#65533;o&#65533;'&#65533;H&#65533;&#249;&#65533;i$	!X&#65533;iPH&#65533;&#65533;&#65533;&#65533;W&#65533;&#65533;&#65533;f<&#65533;X8&#65533;	_F&#65533;&#65533;1&#65533;F&#65533;&#65533;V7&#65533;&#65533;&#65533;&#65533;&#65533;&#65533;H9&#65533;l&#65533;&#65533;&#65533;|&#65533;&#65533;&#65533;1B8&#65533;j&#65533;|H&#65533;&#65533;&#65533;/&#65533;&#65533;t&#65533;&#65533;8!&#65533;&#65533;&#65533;&#65533;&#65533;" D+P&#65533;:&#65533;&#65533;h&#65533;CT&#65533;&#65533;}f&#65533;&#65533;N{}&#65533;&#65533;ZoC&#145;&#65533;t&#65533;&#65533;&#65533;Bt&#65533;&#65533;&#65533;C
&#65533;&#65533;&#457;}!w&#65533; &#65533;&#571;&#2047;&#65533;&#65533;&#65533;&#65533;&#65533;G&#65533;&#65533;+~i&#65533;&#65533;&#65533;?&#65533;&#65533;x&#65533;&#65533;&#65533;d&#65533;/&#65533;*`!&#65533;&#65533;&#65533;&#65533;&#65533;&#907;&#65533;m&#65533;GF?&#65533;&#65533;&#65533;&#65533;o=&#65533;&#1931;W&#65533;)&#65533;xBh1&#65533;&#1839;&#65533;&#65533;0&#65533;&#65533;&#65533;&#65533;&#65533;`&#65533;/>mNf&#65533;&&#65533;G&#65533;&#65533;&#65533;&#65533;&#65533;&#65533;'&#65533;&#65533;&#65533;L&#65533;&#65533;[&#65533;I!&#65533;?V&#65533;}3
&#65533;&#65533;/&#65533;M&#65533;a&#65533;I&#65533;&#65533;"r#&#65533;&#65533;&#65533;?&#65533;o&#65533;&#65533;&#65533;&#65533;+&#65533;&#65533;&#65533;&#65533;<0&#65533;D\&#65533;&#65533;&#65533;&#65533;,R &#65533;&#65533;&#65533;x&#65533;&#65533;&#65533; &#65533;&#65533;&#65533;"&#65533;&#65533;`&#65533;T&#65533;&#65533;
&#65533;&#65533;&#65533;p"@G rA&#65533;&#65533;&#65533;H  @&#65533;z&#65533;p&#65533;(&#65533;&#65533;a&#65533;z&#65533;&#65533;&#65533;Wa&#65533;&#65533;hx&#65533;9n&#65533;x&#28871; &#65533; &#65533;&#65533;A&#65533;@|E&#65533;&#65533;&#65533;&#65533;&#65533;&#65533;^&#2039;&#65533;F(
Qh~&#65533;&#65533;@!&#65533;&#65533;`&#65533;&#65533;&#65533;&#65533;&#65533;G	=q	U&#65533;`&#65533;&#65533;w&#65533; &#65533;&#65533;]&#65533;w&#65533;&#65533;&#65533;&#65533;&#1799;| &#65533;x&#65533;?&#65533;&#65533;&#1473;  t&#65533;&#65533;[y}&#65533; <Q&#65533;8 &#65533; &#65533;&#65533;g9e`&#65533;% &#65533;&#65533;&#65533;&#65533;&#65533;z &#65533;p 0&#65533;&#65533;|} Y&#65533;&#65533;&#65533; &#65533;&#201;&#65533;G&#65533;N&#65533;&#65533;&#65533;RG&#65533;X| x$&#65533;C&#65533;u&#522;&#65533;&#65533;  &#65533;V&#65533;xT&#65533;&#65533;{&#65533;` &#65533;&#65533;L&#65533;r&#65533;&#65533;&#65533;&#65533;  &#65533;(&#65533;Q&#65533;}x&#65533;&#65533;&#65533;  &#65533;Q&#65533;W&#65533;m&#65533;&#65533;&#65533;	  {'&#65533;`&#65533;&#65533;&#65533;&#65533;&#65533;&#65533;&#65533;&#65533;&#65533; fP&#65533;&#65533;  &#65533;&#65533;&&#65533;&#65533;H&#65533;8z&#65533;&#65533;.&#65533;[&#65533;&#65533;&#65533;(z&#65533; - N(t&#65533;(&#65533;&#65533;' &#65533;&#65533;&#448;&#65533; *&#65533;&#65533;&#65533;&#65533; &#65533; +&#65533;Wx&#65533;&#65533;&#65533;x&#65533;&#65533;&#65533;(&#65533;p&#65533;&#65533; &#65533;x&#65533;&#65533;  0#&#65533;&#65533;&#65533;&#808;&#65533;  `I&#65533;  u5Ix&#65533;&#65533;  &#65533;$&#65533;e&#65533;&#65533;&#65533;&#65533;c'&#65533; &#65533;&#65533;P&#65533;P(&#65533;&#65533;&#65533;&#65533;q&#1492;&#65533;E&#65533;&#65533;	&#65533;Uw8&#65533;&#65533;&#65533;C/^)w&#65533;&#65533;&#65533;&#65533; @f&#65533;v&#65533;&#1042;hY&#65533;  &#65533;n&#65533;&#65533;q&#65533;&#65533;&#1540;&#65533;&#65533;&#65533;dw&#65533; &#65533;&#65533; 9v&#65533;Y&#65533;X} &#65533; k&#65533;&#65533;V&#65533;&#65533;F&#576;&#65533; 
&#65533;|&#65533;&#65533;t&#1968; DI&#65533;x&#648; H&#65533;&#65533;P&#473;&#65533;Y&#65533;&#65533;xg&#65533;P&#65533;PG&#65533;&#65533;)&#65533; R&#1114;HG&#65533;&#65533;&#65533;&#65533;it&#65533;&#65533;t&#65533;&#65533;&#65533;&#65533;&#65533;(8&#65533;&#65533;&#475;;w&#65533;9&#65533;hP9&#65533;&#65533;s&#65533;&#65533;P&#65533;&#65533;&#65533;&#65533;;&#65533;&#65533;"@&#65533;&#65533; &#65533;s&#65533;&#65533;(&#65533;&#65533;$ &#65533;x&#65533; R9&#65533;#7&#65533; P&#65533;r&#65533;&#65533;&#65533;&#65533;9r&#65533;@&#65533;'P&#65533;x&#65533; &#65533;~&#65533;&#65533;p&#65533; )P&#65533;&#65533;&#65533;&#1542; &#65533;p&#65533;]g&#65533;)&#65533;^
&#65533;p&#1568;&#65533;i&#65533;&#65533; s &#65533;	&#65533;&#65533;&#65533;* &#65533;&#65533;&#65533;o&#65533;P &#65533;&#65533;(X &#65533;&#65533;$*n&#65533;4&#65533;&#65533;&#65533;x&#65533;.*n&#65533;&#65533;\&#65533;&#65533;&#65533; S`&#65533;&#65533;69&#655;(&#65533;O&#65533;&#65533;&#65533;&#65533;9&#65533;Ty&#65533;&#65533;(&#65533;G&#65533;k&#65533;&#65533;&#65533;0@&#65533;(&#65533; pP
l&#65533;&#65533;&#65533;1P&#65533;	!&#65533;&#65533;&#65533;&#65533;xI&#65533;&#65533;&#65533;'&#65533;&#65533;Y&#65533;&#65533;V&#65533;3@&#65533;8&#65533;$&#1638;&#65533;&#65533;{>)V&#65533;&#65533;&#1046;u&#65533;h&#65533;cy&#65533;&#65533;7&#65533;&#14798;F~7 &#65533;&#65533;&#65533;&#65533;[&#65533;&#65533;ht&#65533;&#65533;&#65533;&#65533; &#65533;&#65533;&#65533;&#65533;h&#65533;&#65533;Zz &#1376;&#65533;|~ &#65533;H&#65533;&#65533;6&#65533;{&#65533;&#65533;O*&#65533;"&#65533;W&#65533;&#65533;t6&#65533;&#65533;X&#65533;&#65533;&#65533;&#65533;7&#65533;c6&#65533;Z&#65533;&#65533;&#65533;=a&#65533;&#65533;&#65533;eH&#65533;&#65533;x)&#65533;&#65533;I&#65533;I&#389;&#312;&#65533;&#65533;&#65533;v&#65533;&#65533;	&#65533;&#65533;ej&#65533;&#65533;vh&#65533;&#65533;`&#65533;JV&#65533; &#65533;&#65533;&#1114;&#65533;z&#1069;I	1&#65533;&#1098;GpP&#65533;D&#65533;&#65533;%&#65533;
&#65533; @&#65533;&#65533;&#65533;bmx&#65533;&#65533;&#65533;j&#65533;&#65533;(&#65533; `&#65533;&#65533;&#65533;a|&#65533;&#65533;&#65533;&#65533;&#65533; B`&#65533;F&#65533;&#65533;Z&#65533;&#65533;&#65533; 9&#65533;&#432;#&#65533;&#65533;&#65533; &#65533;qz&#65533;&#65533;A 0&#65533;8&#65533;,&#65533;&#65533;Y*&#65533;$H&#65533;&#1053;(]	&#65533;x&#65533;&#65533;
&#65533;&#65533;&#65533;&#65533;(&#65533; |r&#65533;&#65533;&#366; &#65533;&#65533;H'&#65533; &#65533;&#65533;B&#65533;*&#65533;&#65533;&#65533;&#65533;&#65533;&#65533;K&#65533;XB&#65533;&#65533;=&#65533;$T&#65533;X&#1739;x&#65533;&#65533;&#629;_&#355;&#65533;&#65533;&#65533; &#65533;&#65533;@&#65533;e&#65533;U#&#1681;&#65533;	&#65533;&#65533;&#65533;(5&#65533;y@&#65533;&#65533;{&#65533;(F @&#65533;(Ma&#65533;R&#16944;&#65533;&#65533;&#65533;q&#65533;&#65533;&#65533;D&#65533;'I&#65533;&#739;&#65533;[N&#65533;y&#65533;+t&#65533;j&#65533;&#65533;d&#65533;&#65533;J&#65533;z&#1763;&#65533;{&#65533;&#65533;&#65533;&#7204;K&#65533;w&#65533;&#65533;&#65533;Y&#698;&#65533;&#65533;&#45157;&#65533;J&#65533;[J&#65533;G'&#65533;x&#65533;'P&#65533;&#65533;&#65533;C&#65533;&#65533;&#65533;xr &#65533;&#65533;;F&#65533;x&#65533;$&#65533;~ &#65533; l&#65533;&#65533;;&#270;E&#65533;&#65533; &#65533;:&#65533;&#1291;&#65533;J&#65533;&#65533;wgy&#65533;&#65533;&#65533;&#65533;J&#65533;&#65533;&7&#65533;&#65533;&#65533;K&#65533;&#65533;&#65533;&#65533;&#65533;&#65533;&#65533;&#65533;&#65533;p&#65533;&#65533;&#65533;&#65533;T8&#65533;&#65533;&#12809;x&#65533;&#65533;&#65533;j&#65533;&#65533;&#65533;&#65533;&#65533;&#32439;Z&#65533;a:&#65533;&#65533;L&#65533;&#65533;&#65533;&#65533;l7Bg	&#65533;+&#65533;&#65533;  !&#65533;
   , , &#65533;  &#65533; H&#65533;&#65533;&#65533;&#65533;*\&#560;&#65533;&#199;
&#65533;I&#65533;&#65533;&#65533;&#331;3j&#65533;&#561;&#65533;&#463; C&#65533;I&#65533;&#65533;&#595;(S&#65533;\	&#65533;&#65533;&#713;,c&#668;I&#65533;&#65533;&#859;8s&#65533;&#65533;&#65533;3&#65533;&#735;0{
J&#65533;&#65533;&#1123;H&#65533;*]*&#65533;S&#65533;L&#65533;J&#65533;J&#65533;&#65533;&#1387;X9>&#65533;4&#65533;&#1519;`&#202;K&#65533;%&#1523;]?&#65533;,&#758;&#65533;&#1783;p&#65533;@Kw&#65533;Y&#65533;r&#65533;&#65533;&#65533;&#759;/&#890;&#65533;&#65533;&#65533;K&#65533;&#65533;&#65533;&#200;
^&#65533;o&#65533;&#464;#K&#65533;&#1720;r&#65533;&#600;3k&#65533;&#65533;&#1266;g&#65533;&#65533;C&#65533;Mz&#65533;&#65533;&#1216;K&#65533;^&#890;4&#65533;&#65533;g[&#734;M1&#65533;&#65533;Nk&#65533;&#65533;&#891;-&#65533;&#65533;.{N|*&#65533;&#65533;&#339;+_&#65533;3&#65533;&#65533;&#14937;K&#65533;N&#65533;&#65533;s&#65533;&#65533;&#65533;V&#65533;&#957;&#65533;&#65533;&#65533;&#65533;&#65533;&#65533;N&#65533;&#65533;&#65533;&#65533;\5"?&#1022;&#65533;t&#65533;"&#65533;&#65533;O8|&#65533;&#65533;&#65533;&#65533;&#2047;&#65533;&#65533;&#65533;&#65533;(`f&#65533;&#65533;&#65533;&#65533;&hX&#65533;)&#65533;&#65533;&#65533;&#65533;&#352;u&#65533;Eh&#4478;&#65533;G&#65533;&#65533;v&#65533;aU&#65533;W&#65533;$&#65533;&#65533;T&#65533;%qh&#65533;,&#65533;&#65533;#&#65533;(&#65533;5i8&#65533;&#65533;4&#65533;#&#65533;&#1697;&#65533;&#65533;@&#65533;^z&#65533;(&#65533;H"$_&#65533;t%&#65533;&#65533;&#65533;1f&#65533;&#65533;PVI&#65533;gS6i&#65533;3~&#65533;&#65533;\&#65533;&#65533;&#65533;i_&#65533;(&#65533;&#65533;&#65533;&#65533;&#65533;5&#65533;&#65533;c!jey&&#65533;&#65533;&#65533;&#65533;&#65533;#K&#65533; &#65533;&#65533;<C&#963;p&#65533;&#65533;&#65533;I&#65533;&#65533;!&#65533;&#994;&#65533;-&#65533;(hH&#65533;&#65533;&#65533;:&#65533;&#65533;0&#65533;&#65533;&#65533;2&#65533;&#65533;.&#65533; &#65533;&#65533;ZdZ$>&#65533; &#65533;B&#65533;&#65533;&#65533;O &#65533;Fd#j&#65533;ZMj*&#65533;&#65533;&#65533;&#65533;
(&#43691;
|j&#65533;&#65533;&#65533;&#1773;4&#65533;&#65533;&&#65533;&#48367;&#65533;&#65533;&#65533;&#65533;&#65533;f&#65533;&#65533;+&#65533;M%W&#65533;`@ &#1030;&#65533;6&#65533;&#65533;j&#65533;o&#65533;zO4&#65533;&#65533;1&#65533;&#65533;&#65533;+o&#65533;&#65533;&#65533;&#2033;&#65533;^&#65533;&#65533;&#65533;&#65533;Xc$h&#65533;&#65533;A&#65533;&#65533;kp HtCl&#65533;&#30907;o}&#65533;|#+&#65533;&#65533;&#65533;,&#65533;&#65533;&#65533;&#65533;*&#65533;&#65533;,l&#65533;C&#65533;=&#65533;=&#1312;&#65533;0\&#65533;@&#65533;&#65533;&#65533;j&#65533;&#65533;#&#65533;&#65533;&#65533;lry&#65533;&#65533;2&#65533;&#65533;+&#65533;&#65533;&#65533;&#65533;E8&#65533;&#65533;&#1712;&#65533;;{L
B-&#65533;&#65533;(&#65533;O&#65533;8&#65533;p&#65533;&#65533;&#65533;3D&#65533;S&#65533;&#65533;&#65533;&#65533;&#65533;&#65533;u&#65533;9&#65533;&#65533;&#65533;v&#65533;4 &#65533;&#65533;&#1312;&#65533;<&#65533;&#65533;&#65533;d&#65533;[&#65533;M]&#65533;)&#65533;-ue@&#65533;&#65533;&#65533;X&#26359;&#65533;&#1169;&#1207;&#65533;1&#65533;+&#65533;&#65533;(&#1670;3&#65533;&#65533;t&#65533;,&#65533;x&#65533;&#65533;&#65533;H7WCHy&#65533;]N]8'l&#65533;qh8c&#65533;wy&#65533;&#65533;&#65533;&#65533;S&#65533;&#65533;&#65533;p&#65533;,!{&#65533;&#65533;G&#65533;&#1150;\?&#65533;&#65533;&#65533;&#65533;&#65533;&#65533;&#65533;9&#65533;&#65533;&#65533;&#65533;&#65533;&#65533;5&#65533;i&#65533;dc&#65533;&#65533;?j]&#65533;&#65533;&#65533;&#65533;c&#65533;&#65533;\ 4n&#65533;h&#65533;&#65533;&#65533;&#65533;\?&#65533;&#65533;z &#65533;<;:&#65533;b&#65533;7&#65533;u$7&#65533;&#65533;[ *&#65533;_&#65533;&#65533;n&#59083;&#65533;&#65533;&#65533;&#65533;$&#65533;#0D@&#65533;b&#65533;&#65533;	&#65533;&#65533;&#65533;7(!%&#65533;R &#65533;@&#65533;k&#65533;.&#65533;&#65533;&#65533;&#1858;2&#65533;#&#65533;C`&#65533;W2`&#65533;BC&#65533;Ca
A&#65533;&#65533;&#65533;&#65533;&#65533;B&#1157;&#1760;% &#65533; 	x@&#65533;4&#65533;186&#65533;J&#65533;"v&#65533;&#65533;&#65533;x&#65533;ZM&#65533;&#65533;6&#1665;:&#65533;!r&#65533;E2F$&#65533;&#1082; 2&#65533;&#65533;%)&&#65533;&#65533;G&#65533;&#65533;&#65533;&#65533;&#65533;&#65533;&#65533;In|&#65533;&#65533;&#65533;&#65533;@&#65533;&#65533;&#65533;&#65533;&#65533;&#65533;*)p&#65533;a&#65533;&#65533;&#65533;A&#65533;&#65533;&#65533;&#65533;H&#65533;&#65533;&#65533;h&#65533;^td&#65533;&#65533;xI"i&#65533;X\&#65533;p@M&#65533;&#65533;&#65533;&#65533;&#433;h&#65533;&#65533;0&#65533;&&#65533;H2Z&#65533;&#65533;`&#1395;`&#65533;4Y&#65533;&#65533;d&#65533;%&#65533;&#65533;&#65533;h&#65533;&#65533;&#65533;%&#65533;&#65533;	Ff&#65533;&#65533;@ &#65533;X e&#65533;H&#65533;x&#65533;dY9&#65533;v,&#65533;&#65533;&#65533;&#65533;&#65533;5&#452;M&#65533;i&#65533;+L&#65533;- -|c&#65533;&#65533;+&#65533;9&#226;&#65533;&#508;&#65533;
&#65533;&#65533;"&#65533;%&#65533;	O&#65533;9&#65533;&#65533;&#1852;&#65533;&#65533; &#65533;@K&#65533;&#65533;?j,&#65533;R&#65533;)&#65533;^&#65533;qK&#65533;&#65533;&#65533;
&#65533;&#65533;&#65533;&#65533;&#65533;&#65533;D&#1185;{&#65533;&#65533;=&#65533;&#65533;&#65533;Kh&#65533;YT&#65533;TF$&#65533;&#65533;	T&#65533;%&#65533;>&#65533;!&#65533;DDa0&#1971;*&#65533;&#65533;&#65533;jt&#65533; U&#65533;&#65533;&#65533;&#1206;&#1315;&#65533;&#65533;&#65533;D&#65533;,&#65533;&#65533;>&#65533;OQ]&#65533;&#1065;*&#618;a&#65533;G4&#65533;P&#65533;&#65533;&#65533;&#65533;HfT&#65533;&#1381;&#65533;s)0&#65533;!G&#65533;&#65533;rH"&#65533;X &#65533;&#65533;&#65533;&#65533;&#65533;<e5kU&#65533;J&#1333;^&#65533;&#65533;`&#65533;&#65533;&#65533;6&#65533;/|#&#65533;w&#65533;_&#65533;*&#65533;&#65533;^u&#65533;S&#65533;G:*Q=&#65533; *M,y&#65533;&#65533;&#65533;rV&#65533;g?&#65533;qgm&#65533;&#65533;&#545;f&#65533;&#65533;Y&#65533;&#65533;&#65533;(iM&#65533;ek&#65533;&#65533;j8&#65533;&#65533;&#65533;&#65533;kBW&#733;&#65533;6&#65533;&#65533;B&#65533;&#65533;_{&#65533;}@Cq}[l!V&#1982;&#65533;&#65533;*t#)&#65533;}L&#65533;&#65533;d&#65533; &#65533;&#65533;Rg&#65533;&#65533;M&#65533;p&#65533;K&#1833;&#65533;&#65533;]&#65533;&#65533;&#65533;&#65533;zW8&#65533;&#1863;5V&#65533;:&#65533;&#65533;&#65533;&pw2^&#65533;E&#65533;&#1061;&#65533;&#65533;h&#65533;&#65533;&#65533;&#65533;&#65533;&#65533;@&#65533;&#65533;&#65533;U&#65533;J @&#65533;u;
^&#65533;*X)&#65533;&#65533;&#65533;)	cX&V&#65533;/*&&#65533;&#65533;{xa&#65533;&#65533;&#65533;_&#65533;8&#65533;) c{!Npy&#65533;&#65533;&#65533;r&#65533;i&#65533;2&#65533;QW`Ahf i&#65533;&#65533;&#65533;c&#65533;&#65533;&#65533;	&#65533;1&#65533;(P&#65533;7&#148;&#65533;%6&#65533;%&#514;?&#65533;&#65533;&#65533;1&#65533;tw&#65533;&#65533;J&#65533;;&#65533;&#65533;^&#1801;@&#65533;2m&#65533;&#65533;u`a =&#65533;&#65533;V&#65533;&#65533;`Pt1&#65533;&#65533;|&#65533;~4Cks&#65533;&#65533;&#65533;^9cy+&#65533;`&#65533;&#65533;&#65533;}&#65533;&#65533;&#65533;&#65533;A>xx&#65533;&#65533;&#65533;E&#65533;)L&#65533;a&#65533;!&#65533;&#65533;&#65533;&#65533;Vtq&#65533;E&#65533; &#65533;"*F&#65533;x&#65533;&#65533;MF
=&#65533;&#65533;&#65533;&#65533;E@PM&#65533;l&#65533;S
i&#65533;&#65533;&#65533;{&#65533;4&#65533;&#1603;&#65533;&#65533;>&#65533;&#65533;s}&#65533;v&#65533;&#65533;&#1484;sB9&#65533;-&#65533;&#65533;@&#65533; &#65533;&#65533; 2"&#65533; &#65533;&#65533;&#65533;&#65533;&#65533;@MU&#65533;&#65533;&#65533;vR&#65533;GZ&#65533;n{;7Q&#65533;?&#65533;	&#65533;&#65533;bQ&#65533;`&#65533;P&#65533;#&#65533;ic&#65533;l&#65533;&#65533;&#65533;&#65533;&#65533;t&#1563;4&#65533;6+&#65533;G&#65533;Pl&#65533;~&#65533;&#65533;"&#65533;qj&#1482;&#65533;C&#65533;G"&#65533;&#65533;&#65533;[X&#238;&#65533;&#65533;&#65533;&#65533;&#65533;Q&#65533;?$0-&#65533;&#65533;V&#65533;oh&#905;&#65533;&#65533;Z&#65533;&#65533;&#65533;+FsS>&#65533;2&#65533; &#65533;&#65533;;&#65533;E&#65533;G&#65533;.8&#945;&#65533;n&#65533;`&#65533;hA.@Lt&#65533;&#65533;!&#65533;&#65533;&#65533;&&#65533;T,j&#65533;&#65533;&#65533;&#65533;&#65533;{$&#65533;&#65533;~&#65533;&#65533;q&#174;{=&#65533;&#65533;&#65533;&#65533;&#65533;c&#65533;&#65533;q&#155;&#65533;&#65533;^mA&#65533;[&#65533;&#65533;Qo&#65533;f&#65533;&#65533;&#162;&#65533;&#65533;mH&#65533;&#65533;&#65533;&#65533;&#65533;q&#65533;s&#65533;&#65533;P&#65533;;8&#65533;&#65533;;~A&#65533;m&#65533;?&#65533;`z&#65533;&#65533;&#224;d&#65533;IY9&#65533;&#65533;k&#65533;b&#65533;&#65533;+&#65533;ae\w&#65533;(&#65533;&#65533;Hn0&#65533; &#65533;&#65533;&#65533;&#65533;r&#65533;c&#65533;&#65533;&#65533;&#65533;=R	&#65533;c5R&#65533;_&#65533;&#65533;&#65533;1&#65533;&#65533;&#65533;@&#65533;&#65533;1&#65533;&#65533;&#65533;&#65533;&#65533;&#65533;F&#65533;"&#65533;^&#65533;q&#65533;?&#65533;,&#65533;m!&#65533;eH&#65533;1&#65533;&#65533;9&#65533;}&#65533;&#65533;&#65533;&#65533;(&#65533;'&#65533;Q&#65533;(&#65533;u7\a&#65533;&#65533;&#65533;
[&#65533;&#65533;&#65533;^  &#65533;Z
&#65533;&#65533;u&#65533;w"&#65533;&#65533;k&#65533;%&#65533;&#65533;$Q}&#65533;&#65533;_&#65533;`&#65533;b E&#65533;&#65533;&#65533;&#65533;&#65533;&#65533;PC&#65533;&#65533;@kc&#65533;&#65533;&#65533;&#65533;@Z&#65533;(&#65533;P@:&#65533;&#65533;P&#65533;!&#65533;YY%&#65533;L&#65533;o&#65533;P&#65533;F`&#65533;&#65533;q&#65533;&#65533;&#65533;r0
Q&#65533;&#65533;+&#65533;&#1014;yBQ'&#65533;&#65533;p&#1056;&#65533;`&#65533;&#65533;]t&#65533;X&#65533;!&#65533;&#65533;&&#65533;&#65533;&#65533;td&#65533;&#65533;p&#65533;&#65533;&#65533;&#65533;&#65533;&#65533;&#65533;Rv&#65533;&#65533;&#65533;&#65533;&#65533;L&#65533;S&#65533;&#65533;*&#65533;g&#65533; ?q&#65533;&#65533;q
&#65533;&#65533;&#65533;`h&#65533;(c&#65533;Cr&#65533;&#65533;&#65533;&#65533;[&#65533;r1&#65533;8`&#65533;"1 w&#65533;d	&#65533;&#65533;&#65533;b&#65533;&#65533;&#65533;&#65533;
&#65533;&#65533;&#65533;&#65533;&#65533;&#65533;&#65533;0&#65533;&#65533;,&&#65533;&#65533;P(&#65533;o&#65533;&#65533;	&#65533;R&#65533;&#65533;(U0}A&#65533;s&#65533;&#28108;&#65533;!6&#65533;  &#65533;;Pe &#65533;&#65533;	&#65533;0&#65533;0&#65533;0t&#65533;D  &#65533;&#65533;r&#65533;	&#65533;&#65533;Z&#65533;&#65533;(a&#65533;&#65533;&#65533;&#65533;	&#35342;&#65533;&#65533;&#65533;&#65533;@Lp',&#65533;;@i&#65533;&#65533;`
&#65533;&#65533;&#65533; &#65533;|&#65533;$&#65533;&#65533;&#65533;&#65533;&#65533;`&#65533;y&#65533;o&#592;&#65533;q&#65533;&#65533;&#65533;&#65533;&#65533;&#65533;G"p&#65533;D&#65533;&#65533;&#65533;P&#65533;&#65533;	| C&#65533;&#65533;T&#65533;r &#65533;(8&#65533;\&#65533;p &#65533;P
&#65533;&#65533;&#928;&#65533;&#65533;,&#65533;] &#65533;&#65533;;&#1098;
&#65533;&#65533;h&#65533; BR&#65533;xQ&#65533;&#65533;0
&#65533;!&#65533;D&#65533;&#1588;&#65533;&#192;
&#65533;X&#65533;*`&#65533;&#65533;1&#65533; p( 9&#65533;c&#65533;|0	&#65533;&#65533;
&#65533; &#65533;P&#65533;&#65533;&#65533;&#65533;Q&#65533;SO&#65533;&#65533;p&#65533;uN&#65533;p&#65533;8 &#65533;&#65533;Q6y&#65533;&#65533;{&#65533;&#65533;X&#65533;&#65533;&#65533;&#65533;&#65533; 
&#65533;c&#65533;6&#65533;&#65533; &#65533;%A	 !&#65533;9&#65533;a&#65533;&#65533;&#65533;	&#65533;&#65533;&#65533;&#65533;*&#65533;6z&#65533;eig&#65533;&#65533;PM &#65533;M`C9&#65533;&#65533;&#65533;Z u&#65533; &#65533;&#65533;0&#65533;&#65533;	&#65533;&#65533;e < 'pP&#65533;&#65533;s&#65533;2&#65533;g&#65533;&#65533;0&#65533;Q&#65533;Pz9&#65533;`n&#65533;&#65533;0&#65533;&#65533;&#65533;&#65533;&#65533;&#65533;&#65533;&#65533;&#65533;&#65533;&#65533;&#1568;&#65533;&#65533;
&#65533;PppTP&#65533;'`
&#65533;[&#65533; 
 :&#65533;&#65533;&#65533;
&#65533;PhA  &#65533;v&#65533;`}&#65533;0&#65533;F= &#65533;Z&#65533;01&#65533;&#65533;i&#65533;&#65533;&#65533;@&#65533;&#65533;
&#65533;&#65533;p&#65533; &#65533;K &#65533;*0I&#65533;&#65533;&#65533;%@&#65533;W&#65533;A2&#65533;`=&#65533;E&#65533;&#65533;N&#65533;7&#65533;&#65533;av&#65533;&#65533;&#65533;$&#65533;! &#65533;P&#65533;&#65533;	}&#65533;9&#65533;&#65533;*&#65533; &#65533;&#65533;6u&#65533;?`i&#65533;Sv(8&#65533;#Q&#65533;2kq*&#65533;&#65533;&#65533;&#65533;v:&#65533;&#65533;&#65533;0&#65533;!&#1776;&#65533;&#65533;A &#65533;Fo&#65533;4Z&#65533; i&#65533;&#65533;&#65533;L&#65533;PIdW&#65533;&#65533;(kps&#65533;*&#65533; /&#65533;&#65533;*&#65533;&#65533;u &#65533;&#65533;/&#65533;&#65533;O&#65533;&#65533;y&#65533;&#65533;N&#65533;&#65533;&#65533;y#&#65533;C}&#65533;&#65533;&#65533;&#65533;&#65533;&#65533;6&#65533;&#65533;&#65533;&#65533;&#65533;&#65533;&#65533;&#65533; &#65533;z&#65533;&#65533;j &#65533;O&#65533;&#65533;&#65533;&#65533;`[&#65533;&#65533;	&#65533;&#65533;
&#65533;&#65533;&#65533;tI^&#65533;9&#65533;&#65533;&#65533;&#704;9&#65533;P&#65533;J&#65533;&#65533;&#65533;&#65533;P&#65533;&#65533;e&#65533;&#65533;
&#65533;)&#65533;o	 &#65533;&#65533;RD&#65533;<Pl&#65533;&#65533;&#65533;&#65533;0&#65533;Wj)&#65533;c&#65533;l&#65533;&#65533;
a&#65533;&#65533;&#48144;&#65533;&#65533;
7&#65533;&#65533;&#65533;f0&#65533;&#65533;&#65533;0&#65533; &#65533;P&#65533;&#65533;u&#65533;E&#1041;&#65533;B 06 j&#65533;&#65533; &#65533;&#65533;;&#65533;&#65533;&#1808; `&#65533;*	&#65533;B	=&#65533;&#65533;&#65533;&#65533;&#65533;&#65533;
7&#65533;m&#65533;	&#65533;
S&#65533;&#65533;
{&#65533;&#65533;&#65533;&#65533;`&#65533;&#65533;` 8w&#65533;&#65533;  P&#65533;&#65533;&#65533;
&#65533;&#65533;B&#65533;&#65533;1&#65533;&#65533;&#65533;&#65533;&#65533;0yi&#65533;&#65533;&#65533;&#65533;&#65533;0{z&#65533;s&#65533;U&#65533;&#65533;&#65533;~&#65533;G&#65533;&#65533;&#65533;b &#65533;W*/ 5 k&#65533;&#65533;&#65533;&#1536;C&#65533;&#65533; y&#65533;&#65533;R&#65533;&#65533;&#65533;&#65533;qu&#65533;P&#65533;&#65533;&#65533; &#65533;k&#65533;&#65533;p&#65533;(&#65533;&#65533;&#65533;&#65533;&#65533;&#65533;&#65533;	x&#65533;9 R&#65533;,`+ ^P&#65533;&#65533;
&#65533;&#65533;&#65533;&#65533;&#65533;n &#65533;&#65533;&#65533;&#65533;)&#65533;&#65533;;0&#65533;&#65533;`&#65533;&#65533;&#65533;Ww
-&#65533;&#65533;M&#65533;&#65533;&#65533;&#65533;&#65533;`
&#65533;&#65533;y&#65533;&#65533;.
&#65533;0&#65533;i&#65533;&#65533;&#65533;&#65533;08O` &#1648;>&#65533;&#65533;(&#65533;&#65533;&#65533;[&#65533;&#65533;&#65533;&#65533;&#65533;+&#65533;\q&#65533;Gq&#65533;&#1776;&#65533;&#65533;&#65533;P&#65533; 	p`8P&#65533;&#65533;&#65533;&#65533; *&#65533;	`&#65533; f&#65533;A&#65533;&#65533;&#65533;!<Z
zI&#65533;&#65533;&#65533; &#65533;M&#65533;&#65533;K&#65533;q&#65533;0&#65533; 
&#65533;pJcL" &#65533;&#65533;&#65533;P&#65533;	&#65533;&#65533;R &#65533;&#292;QL&#65533; &#65533;&#65533;&#65533;&#65533;&#65533;-&#65533;&#65533;&#65533;k&#65533;&#65533;Z<&#65533;&#65533;&#65533;`
&#65533;&#65533;J&#65533;\F ~&#65533;&#65533;`f&#65533;&#65533;q,&#482;&#65533;&#65533;`&#65533;x&#65533;1Ek&#65533;&#65533;&#65533;&#65533;)&#65533;&#65533;(Y&#65533;(( Jpl<&#65533;&#65533;&#65533;p&#600;&#65533;/&#65533;r&#65533;&#65533;F&#65533;	&#65533;&#65533;&#65533;&#65533;&#320; &#65533;&#65533;	N&#65533;j&#65533;&#65533;P&#65533;	&#65533;&#65533;&#65533;3Y&#65533;&#65533; &#65533;&#65533;&#65533;&#730;&#65533;@&#65533;
T0&#65533;b&#65533;&#65533;	 &#65533;` &#65533;L&#65533; &#65533;&#65533;&#65533;0m i&#65533;R )&#65533;&#65533;&#65533;&#65533;&#65533;f &#65533;&#65533;&#65533;&#65533;av@&#65533;&#65533;SB&#65533;H&#65533;g&#65533;&#65533;my&#65533;+&#65533;	&#65533;
&#65533;&#65533;&#65533;&#65533;Ce~`&#65533;	a&#65533;&#65533;&#65533;&#1838;]&#1264;&#65533;)zF&#65533;-$m&#65533; M&#65533;p$&#65533; &#65533; &#65533;%&#65533;&#65533;&#65533;p&#65533;&#65533;Q -P&#65533;&#65533;&#65533;z&#65533;Q&#65533; &#65533;&#65533;'M&#65533;@&#65533;&#65533;Q&#65533;I&#65533;gt&#65533;&#65533; ni?&#65533; &#65533;y&#65533;2&#65533;&#65533;&#65533;
E^K&#65533;pp&#65533;@&#65533;e 
&#65533;pHm&#65533; &#65533;M_n&#65533;S&#65533;VQ&#65533;hW&#65533;f&#65533; 5&#65533;&#65533;1&#65533;G&#65533;&#65533;0
&#65533;&#65533;&#65533;&#65533;&#65533;PpZp	&#1024;x&#65533;&#65533;&#65533;&#65533;w_&#65533; 
H&#65533;&#65533;&#65533;JE&#65533;&#65533;&#65533;&#65533;&#65533;?&#65533;&#65533;6mS&#65533;&#65533;&#65533; oPp^&#65533;	&#65533;&#65533;Q&#65533;2&#65533;&#65533;!n&#65533;h&E-&#65533;&#65533;&#65533;P&#65533; &#65533;&#65533;&#65533;
&#65533;&#65533;m&#65533;@&#65533;&#65533;&#65533;`&#65533; (  Q .&#65533;&#65533;q&#65533;&#65533;&#365;j0&#65533;&#65533;&#65533;sg&#65533;MH-`&#65533;*&#65533;&#65533;&#65533;&#65533;`&#65533;&#65533;&#65533;jh&#65533;&#65533;&#65533;&#65533;@	S&#65533;D&#65533;&#65533;&#65533;  `&#65533;&#65533;&#65533;^QF&#65533;&#65533;*&#65533;@&#65533;&#65533;D+&#65533;&#65533;&#65533;&#65533;&#65533;*&#65533;p&#65533;&#65533;c&#65533;&#65533;&#65533;&#65533;&#65533;&#65533;=&#65533; !&#65533;8&#65533;K&#65533;GE&#65533; &#65533;c&#65533;&#65533;J6F&#65533;&#65533;&#65533;&#65533;&#992;(&#65533;@&#65533;&#65533;7&#65533;&#65533; &#65533;&#65533; 
^  0&#65533;&#65533;&#65533;J&#65533;b&#65533;Iv&#65533; &#65533;EH" &#65533;pu@&#65533;&#65533;&#65533;&#65533;	F~#&#65533;PD`Jp!&#65533;P)`&#65533;&#65533;&#65533;&#65533;&#65533;&#65533;&#65533;5&#65533;M&#1760;9&#65533;;]&#65533;&#65533;&#65533;&#65533;]&#65533;&#65533;P&#65533;p&#65533;&#65533;&#65533;P=w&#65533;&#65533;&#65533; &#65533;2&#65533; &#65533;YP&#65533;&#65533;&#65533;~&#65533;&#65533;&#1290; &#65533; 7U_w&#65533;&#65533;&#65533;&#65533;A&#65533;&#65533;&#65533;	&#65533;&#65533;&#65533;&#65533;&#65533;0n&#65533;&#65533;&#65533; QP&#65533;&#65533;kM0p&#65533;<&#65533;n&#65533;U&#65533;&#65533;&#65533;&#900;&#65533;&#65533;eh>c&#65533;&#65533;a&#65533;(&#65533;&#65533;n=Z &#65533;0%R&#65533;&#65533;~&#65533;&#65533; T`&#65533;&#65533;&#65533;&#65533;&#65533;R 5&#65533;&#65533;&#65533;&#65533;%&#65533;|u&#65533;&#65533;B&#65533;]&#65533; &#65533; &#65533;&#65533;&#65533;&#65533;&#65533;)  A&#65533;&#65533;&#65533;&#65533;&#65533;.&#65533;&#65533;&#65533;P/&#65533;&#65533;-&#65533;&#65533;&#65533;4(&#65533;&#65533;&#65533;[&#65533;N&#65533;\&#816;&#65533;&#65533;&#65533;&#65533;H&#65533;&#65533;;`&#65533;&#65533;&#65533;&#65533;B	Y&#653;&#65533;&#65533;&#65533;&#65533;`&#65533;&#65533;&#65533;&#65533;1d &#65533;P&#65533;&#65533;&#65533;L&#65533;&#65533;&#65533;;ulg&#65533;&#65533;g&#65533;l&#65533;&#65533;&#65533;&#65533;&#65533;{&#65533;&#65533;&#65533;0 &#65533;&#65533;&#65533;&#65533;&#65533;&#65533;&#65533;&#65533;&#65533;^&#65533; 1&#65533;@&#299;n&#65533;&#65533;Lo&#65533;(&#65533;&#65533;&#65533;&#65533;G&#65533;qx		qP&#65533;&#65533;&#65533;&#65533;(&#65533;ih%	&#65533;&#65533;&#65533;	&#65533;&#65533;&#65533;&#65533;&#65533;&#65533;&#65533;&#65533;&#65533;&#65533;&#65533;E&#65533;&#65533;"\&#65533;@\&#65533;&#65533;&#65533;U&#65533;I&#65533;
&#65533;&#65533;0_of; &#656;&#65533;   &#65533;+A&#65533;  	;6&#65533;&#65533;	&#65533;N&#65533;`&#65533;_&#65533;M6&#65533;&#65533;
L-U&#65533;&#65533;]09&#65533;R&#65533;&#65533;&#65533;
&#65533;`&#672;
j&#65533;&#65533;&#65533;}Q&#65533;&#65533;&#65533;&#65533;3&#65533; n0&#65533;
 &#65533;@m&#65533;&#65533; @	&#65533;#~&#65533;&#65533;&#65533;V&#65533;&#65533;#'&#65533;})T &#65533;0&#65533;&#65533;$&#65533;&#65533;&#65533;v&#65533;C&#65533;)&#65533;&#65533;&#328;&#65533;n&#65533;s&#65533;&#65533;F&#65533;!E&#65533;$	&#65533; &#65533;&#65533;d&#1618;&#65533;@V[>&#65533;&#65533;,M&#65533;&#65533;&#65533;&#65533;&#65533;&#65533;&#65533;&#985;A&#65533;%Z&#65533;&#65533;Q&#65533;I&#65533;.e&#65533;&#65533;&#65533;S&#65533;Q&#65533;>mJhIV&#65533;&#65533; @&#65533;&#363;Sm(&#65533;&#274;2k&#65533;pbB&#65533;&#65533;$&#65533;$&#65533;%M&#65533;&#65533;l&#65533;Va&#65533;&#65533;h&#65533;&#65533;&#65533;dV]&#65533;&#65533;&#65533;B&#65533;IZ&#555;'Qo|4Dpe&#65533;&#65533;&#65533;&#65533;5o&#65533;&#65533;&#65533;&#65533;g&#65533;&#65533;,1&#65533;&]zjU&#65533;3O%&#65533;&#1474;M&#65533;^S?7&#65533;`F&#65533;&#65533;]&#65533;&#65533;W&#65533;"&#65533;
8p&#65533;&#65533;A/&#65533;&#65533;nc}&#65533;q&#34878; (!&#65533;&#65533;&#65533;T{N4&#1889;&#65533; s&#65533;&#65533;u&#65533;&#65533;&#1391;g&#65533;&#65533;&#65533;{&#65533;&#65533;&#967;&#65533;%&#10184;B&#65533;`G&#65533;&#65533;&#65533;&#65533;&#65533;&#65533;v&#65533;&#65533;&#65533;&#65533;&#65533;&#65533;&#65533;[ Q&#65533;&#65533;z&#65533;&#65533;Q&#65533;R&#65533;	&#65533;&#620;=&#65533;&#65533;a&#65533;T&#65533;&#1223;&#65533;  &#65533;@&#65533;&#65533;9$&#65533;z &#65533;y&#65533;&#65533;&#65533;Ec&#65533;&#65533;0&#65533;&#65533;&#65533;Fm&#65533;l&#65533;&#65533;&#65533;&#65533;*5H&#65533;J`&#65533;}"
+&#65533;y&#65533;AFa&#65533;&#65533;&#65533;&#65533;&#65533;Z&#65533;&#65533;c&#65533;&#65533;(&#65533;&#65533;L&#65533;&#65533;A&#65533;2gR &#65533;`\&#65533;qM6&#65533;tSM&#65533;r,&#65533;#K&#65533;Z&#460;P&#65533;b&#65533;.&#953;&#1127;:*A&#65533;fK&#65533;&#65533;lqMb
 &#65533;&#65533;&#65533;&#65533;&#65533;&#65533;&#65533;4*&#65533;0H&#65533; E&#65533;t&#65533;SPC-&#65533;O&#22826;?-C
&#65533;&#65533;H P8&#65533;&#65533;RB&#65533;4*&#65533;&#65533;BE/&#65533;,Iu=xVx&#65533;&#65533;a9KF&#65533;&#65533;&#65533;&#65533;&#65533;]b  1&#65533;&#65533;JTl&#65533;&#65533;v&#65533;&#65533;L%$M
&#65533;&#29704;&#785;&#65533;&#65533;P&#65533;N&#65533;(&#65533;x&#65533;a&#65533;&#65533;&#65533;&#1937;Ux&#65533;E&#65533;&#65533;w&#65533;Wr&#65533;&#1956;&#65533;c&#65533;'&#36438;[&#65533;v&#65533;&#65533;L)&#65533;8#l&#65533;h&#65533;*&#65533;&#65533;&#543;A
&#65533;!|&#65533;&#65533;&#65533;G&#65533;#&#65533;&#65533;&#65533;8&#963;rXV&#50305;y6)OXO
&#65533;&#65533;&#65533;&#65533;g&#65533;&#65533;c&#65533;1&#65533;&#65533;(&#65533;n	&#65533;M&#65533;&#65533;&#65533;=&#65533;&#65533; W&#65533;[&#65533;n&#65533;&#65533;&#65533;%}&#65533;	"&#65533;@&#65533;&#65533;&#65533;I4od&#65533;&#793;  &#65533;	&#65533;c&#65533;QnN
&#65533;&#65533;ch&#65533;&#65533;&#65533;{3O&#65533;I>;&#65533;Y@&#65533;&#65533;&#65533;&#65533;&#65533;	L&#65533;B&#65533;&#65533;&#65533;&#474;z02*z0&#65533;&#65533;&#65533;&#65533;&#65533;&#65533;64sNx(&#65533;&#65533;	&#65533;&#65533;&#65533;^P&#65533;,&#65533;&#65533;&#65533;[&#65533;g&#65533;k&#65533;&#65533;&#65533;&#65533;n/
3C&#65533;! &#65533;E&#65533;w&#65533;&#65533;tp&#65533;&#65533;Ri&#65533; &#65533; n&#65533;&#65533;&#65533;TI&#65533;&#65533;z~&#65533;	~&#65533;o*&#65533;&#65533;&#65533;q]&#65533;N&#65533;&#65533;&#65533;Suw&#65533;}[&#1735;&#65533;)O&#65533;d&#907;f&#65533;&#65533;&#496;&#65533;D&#65533;mH"&#65533;&#65533;1&#65533;&#65533;]&#65533;&#65533;3&#65533;&#65533;X&#65533;?40&#65533;&#65533;pA<2`{>&#65533;&#65533;&#65533;|&#65533;&#65533;A.!&#65533;&#65533;&#65533;&#65533;v&#65533;&#65533;R~&#65533;&#65533;+}&#65533;4&#65533;H&#65533;?n&#65533;&#65533;&#65533;|&#65533;%P&#1581;z2
&#65533;w&#65533;&#65533;<&#65533;&#65533;&#65533;@at&#65533;&#65533;&#65533;C8&#65533;&#65533;5&#65533;&#65533;&#65533;A&#65533;t&#65533;&#65533;Kx&#352;&#65533;&#65533;GGx&#65533;&#65533;&#65533;&#65533;Ee&#65533;Ew&#65533;&#65533;&#65533;!]&#65533;&#65533;>&#65533;`&#65533;$Hca&#65533;&#65533;&#65533; &#65533;j&#65533;sxH&#65533;&#65533;&#294;\&#65533;8U(Pg^0&#65533;!&#65533;m&#65533;&#65533;&#1302;9&#65533;|&#65533;0&#65533;P|&#65533;&#65533; *&#65533;&#65533;G&#65533;&#65533;$
Q $
&#65533;H&#65533;hC8&#65533;EQ&#65533;G (&#65533;&#65533;l&#65533;.&#65533;BT"&#65533;2&#65533;\&#65533;H`&#65533;*&#65533;&#65533;&#65533;I&#65533;P&#65533;&#65533;X&#65533;8&#65533;&#65533;
>j  &#65533;&#65533;Y&#65533;1 2G&#1072;b &#65533;&#65533;0w&#463;6<d&#65533;&#65533;eSL1Nr3&#65533;&#1564;&#65533;HLx&#65533;&#539;&#65533;H-b&#65533;H"D~:%&#65533; &#65533;&#65533;&#65533;
&#65533; Mz&#65533;0&#65533;m&#65533;-&#65533;	<&#65533; &#65533;Y&#520;i	&#65533;&#65533;&#1120;gG&#65533;&#65533;H&#65533;&#65533;&#65533;#&#65533;G&#65533;a)&#65533;&#65533; &#65533;I+&#65533;&#65533;9&#65533;&#65533;&#65533;&#65533;`k&#161;E&#65533;&#65533;&#65533;:xp1&#65533;8&#65533;#&#65533;&#65533;(af`&#65533;F&#65533;T&#65533;/&#65533;R/&#65533;' &#65533;(&#65533; &#65533;?&#65533;0&#65533;Z$ &#65533;&#65533;h&#65533;&#1092;&#65533;&#65533; &#65533;&#65533;&#65533;O&#65533;!&#65533;&#65533;&#65533;&#65533;1G>&#65533;&#65533;X&#65533;&#65533;U&#65533;S&#65533;&#65533;zW&#65533;4&#65533;&#65533;&#65533;&#65533;@&#65533;pm&#65533;#I&#65533;RpJ&#65533;)f&#65533;&#65533;&#65533;&#7016;H]&#65533;G&#65533;&#65533;A&#65533;&#65533;6?&#65533;&#65533;/&#65533;	&#65533;p&#65533;&#65533;&#65533;BCji G&#65533;&#65533;&#65533;1dl&#65533;&#65533;&#65533;-g&#65533;l&#65533;&#65533;&#65533;&#65533;=	&#65533;&#65533;&#65533;=&#65533;G&#65533;&#65533;unc&#65533;ADI&#65533;\&#344;6&#65533;&#65533;&#65533;&#65533;$&#65533;&#65533;&#65533;c$&#65533;&#65533;D&#65533;[&#65533;&#65533;#IC< &#1737;&#65533;&#65533;C&#65533;h&#65533;;x&#65533;Ot&#65533;&#65533;&#1061;&#65533;G&#65533;&#65533;&#65533;w&#65533;&#65533;&#65533;@&#65533;A]@ &#65533;&#65533;&#65533;Z&#65533;m&#65533;&#65533;&#65533;@i&#65533;&#65533;&#65533;0&#65533;`&#65533;X&#65533;M&#65533;&#65533;$&#65533;[&#65533;&#65533;fxT&#65533;&#65533;(h&#65533;q&#65533;&#65533;&#65533;&#65533;&#65533;#&#65533;(&#65533;&#1937;&#65533;&#65533;4z&#65533;&#65533;cda A&#65533;&#65533;D&#65533;&&#65533;>`&#65533;s&#65533;p&#65533;a&#65533;&#65533;&#65533;"jV&#65533;H&#65533;J<&#65533;&#65533;&#65533;1&#65533;E&#65533;!&#65533;( &#65533; &#65533;H&#1681;
%0k IXW&#65533;&#65533;&#65533;I&#384;<&#65533;q&#65533;&#65533;&#65533;&#65533;&#65533;yP
&#65533;&#65533;@&#65533;6&#65533;&#65533;&#65533;q&#65533;Dla&#65533;&#65533;&#65533;&#65533;&#65533;&#65533;r&#65533;&#65533;v<&#65533;]&#65533;Ar&#65533;&#65533;l&#65533;b&#65533;@#&#65533;lfH&#65533;&#547;M&#65533;\&#65533;&#65533;.y$&#65533;J&#65533;&#65533;P&#65533;&#65533; @Ar`&#65533;\@S) b&#65533;m	&#65533; &#65533;&#65533;l&#65533;m&#65533;G4&#65533;&#65533;eqRp&#65533;8&#65533;&#65533;&#65533;&#65533;&#204;j&#65533;&#65533;[&#65533;AV&#65533;;&#65533;&#65533;&#65533;&#65533;&#65533;&#65533;&#65533;&#65533;&#65533;&#65533;m&#65533;Z&#65533;6!&#65533;R&#65533;&#65533;&#977;&#65533;&#65533;s&#65533;,&#65533;;~&#65533;&#65533;/&#65533; /&#65533;&#65533;&#65533;`&#65533;QX#h&#65533;&#65533;-&#65533;}m|e&#1156;&#65533;w&#65533;&#65533;&#65533;B)&#23054;I&#65533;&#65533;n&#65533;&#65533;&#65533;&#65533;G&#65533;C&#65533;&#65533;&#65533;&#65533;&#65533;&#65533;&#65533;xPr9_&#65533;&#65533;u[9&#65533;&#65533;&#1329;&#65533;&#65533;v:$&#65533;&#65533;&#65533;&#65533;&#65533;0}&#65533;'&#65533;x&#65533;&#65533;`&#65533;&#65533;
&#65533;&#65533;j&#65533;l&#65533;&#65533;&#65533;&#65533;&#65533;&#65533;Hg&#65533;p&#65533;-swy&#65533;g&#65533;Y&#65533;&#65533;HI_&#65533; &#65533;q&#65533;L&#65533;$&#590;(FX#li&#65533;&#65533;&#65533;&#1149;nq&#65533;3&#65533;&#65533;a&#65533;&#65533;&#65533;&#65533;1&#65533;70E&#65533;p&#65533;&#65533;a&#65533;&#65533;&#65533;&#65533;SR&#65533;&#767;~kE&#65533;&#65533;&#65533;&#65533;&#65533;&#65533;&#65533;&#65533;$Y&#65533;&#1777;6&#65533;&#65533; &#65533;&#65533;_V}&#65533;&#65533;&#65533;&#65533;&#65533;|&#65533;&#65533;mU&#65533;\&#65533;[ &#65533;xL&#65533;-
 &#65533; &#65533;&#65533;&#65533;&#65533;Q&#65533;f&#65533;&#65533;ty>0e&#65533;B &#65533;10Xx&#65533;C&#65533;&#65533;DAd&#65533;z&#65533;'w^v&#65533;
&#65533;&#65533;&#65533;&#65533;c&#65533;K&#65533;Ck&#65533;4&#65533;r&#65533;&#1507;&#65533;O&#65533;?&#65533;&#65533;9&#65533;v[}&#65533;&#65533;^&#65533;&#65533;&#65533;j`J(&#65533;A&#65533;G$f&#65533;&#65533;&#65533;&#65533;&#65533;&#65533;:&#65533;&#65533;&#458;{&#65533;&#65533;&#65533;&#65533;&#65533;c&#65533;&#65533;&#65533;&#65533;&#65533;&#65533;&#65533;&#65533;&#65533;7&#65533;&#65533;&#65533;&#65533;9$0&#65533;&#65533;&#65533;&#65533;&#65533;	&#2026;&#65533;s<&#65533;&#65533;?&#65533;#&#65533;&#65533;&#65533;;&#65533; &#65533;2&#65533;XC&#65533;&#65533;&#65533;Z&#65533;&#65533;w &#65533;`&#65533;@H&#65533;&#65533;&#65533;P(&#65533;+&#309;C&#65533;	&#65533;?W&#65533;0&#65533;8&#65533;&#65533;A&#65533;&#519;&#65533;&#65533;&#65533;R&#65533;z &#65533;q{Mhwx&#65533;o&#65533;&#65533;&#65533;&#65533; J&#65533;&#34473;&#65533;&#65533;	&#65533;&#65533;&#65533;M&#65533;&#65533;&#65533;&#65533;&#65533;&#65533;&#65533;&#65533;&#65533;<>&#65533; &#65533; 8&#65533; &#65533;&#65533;&#65533;$&#65533;&#65533;&#1995;&#65533;XX&#65533;&#65533;&#65533;/)&#65533;9&#65533;&#65533;q&#65533;,&#65533;&#65533;<&#65533;<&#65533;&#65533;&#65533;C&#65533;&#65533;&#65533;P&#65533;&#65533;<q&#65533;&#65533;&#65533;C&#65533;&#65533;x&#65533;&#65533;	 0&#1030;&#65533;&#220;&#65533;&#65533;t`"B&#65533;C&#65533;&#65533;&#65533;&#65533;{?&#65533;A&#65533;_#`
&#65533;*&#65533;&#65533;z~&#65533;F&#65533;e8&#193;&#65533; @x&#733;J&#65533;&#65533;}x&#65533;D&#65533;&#65533;N&#65533;&#65533;O&#65533;.&#1292;w(&#65533;xA&#65533;&#65533;&#65533;&#1092;&#65533;&#65533;&#65533;&#264;QH&#65533;&#65533;@&#65533;&#65533;1[&#65533;&#65533;&#65533;&#65533;X&#65533;E&#65533;&#330;&#65533;?&#65533;&#65533;&#65533;`&#65533;>&#65533;&#65533;P`
&#65533;)&#217;p@(&#65533;&#65533;&#515;g&#65533;&#65533;k&#65533;&#65533;&#1328;&#65533;8ot&#65533;L=&#65533;&#65533;+G&#1016;&#65533;%`
&#65533;&#65533; }
l&#65533;&#65533;&#65533;&#65533;*&#65533;z&#65533;&#65533;8&#65533;p&#65533;&#65533;&#65533;&#482;&#65533;&#65533;&#65533;&#65533;&#65533;l
w&#65533; &#65533;&#1670;&#65533;&#65533;q&#65533;&#65533;&#65533;&#65533;)&#65533;&#65533;&#65533;H&#65533;&#65533;|&#65533;&#65533;X&#65533;n&#65533;&#65533;&#65533;&#65533;&#65533;&#65533;H/&#65533;&#334;D
<&#65533;&#65533;&#65533;Y
&#65533;)E&#65533;(V&#65533;7&#65533;&#65533;&#65533;&#65533;3 *&#65533;&#65533;A&#65533;&#65533;&#65533;q&#65533;7&#65533;Sb&#1044;pI&#65533; &#65533;&#65533;}&#65533;Iz	&#65533;&#615;&#65533;Jq&#65533;&#349;&#65533;C&#65533;l
~&#65533;&#65533;0&#65533;&#65533;&#65533;&#65533;&#65533;&#65533;&#65533;
KK&#65533;,&#65533;^&#65533;&#65533;&#65533;&#19946;,&#65533;&#65533;&#65533;&#65533;&#65533;K
EP/&#65533;)K&#65533;t&#65533;&#65533;&#65533;K&#65533;&#65533;&#361;&#65533;&#191;L
&#65533;&#65533;4L&#65533;w &#65533;c&#783;&#65533;0&#65533;&#65533;&#65533;lL&#65533;&#884;&#65533;&#65533;&#65533;l&#65533;I&#65533; `&#65533;M&#65533;&#65533; &#1541;&#65533;d0zy0&#65533;&#65533;&#65533;&#65533;&#752;&#65533;&#65533;&#65533;&#65533;&#549;&#559;&#65533;x&#228;&#65533;&#65533;J"&#65533;M&#4556;&#65533;&#65533;&#65533;&#65533;&#65533;&#65533;;M6&#65533;&#868;&#65533;&#65533; J&#65533;&#65533;&#65533;1&#65533;&#65533;kA&#65533;p&#65533;&#319;&#65533;&#65533;4&#65533;,
u&#65533;&#65533;&#65533;&#65533;&#65533;&#65533;&#480;&#65533;a=&#65533;N&#65533;EyJ&#676;p&#65533;&#65533;x&#65533;X&#65533;&#65533;"&#65533;jd&#935; &#65533;&#65533;=&#65533;,&#65533;&#65533;&#65533;M&#65533;&#65533;K`
~&#1084; N&#65533;&#65533;	&#65533;y&#65533;r0P=&#65533;&#65533;l	&#1049;&#65533;v`&#65533;{&#65533;&#65533;&#65533;&#65533;	l(%&#65533;P&#65533;d	~&#1593;&#65533;&#65533;&#65533;&#65533;&#65533;p&#65533;&#65533;&#65533;N&#32962;&#65533;&#65533;&#65533;&#65533;&#65533;&#992;&#65533;3 &#65533;a&#65533;}p&#65533;&#65533;`&#65533;z0&#65533;n&#65533;f&#65533;Xp&#65533;VPT8THU`&#65533;V&#65533;&#65533;`h&#65533;k&#65533;&#65533;oh(&#65533;&#65533;v&#1536;&#65533;&#65533;&#65533;Q6&#65533;M m&#65533;8&#65533;&#65533;3&#65533;&#65533;&#65533;&#65533;&#65533;x&#65533;&#65533;bX&#65533;L&#65533;&#65533;3&#65533;&#65533;`&#65533; hfc6H &#65533;&#65533;&#1537;*H&#65533;@&#65533;a&#65533;&#65533;1&#65533;&#65533;&#65533;&#65533;=&#65533;&#65533;6&#65533;T&#65533;D&#1031;p&#65533;&#65533;&#65533;&#65533;V&#65533;
Z0A(@&#416;&#65533;t&#65533;X&#65533;&#65533;8&#65533;&#65533;&#65533; &#65533;9TZ&#65533;&#65533;ZU&#65533;&#65533;&#65533;5&#65533;&#65533;g&#65533;&#65533;&#65533;&#65533;&#65533;&#65533; &#65533;&#65533;PN-V&#65533;TZ8&#1130;0&#65533;1&#36387;|y&#65533;[&#65533;&#65533;7X&#65533;&#65533; -;&#65533;&#65533;&#65533;&#65533;*0&#65533;6&#65533;I&#65533;T`W&#65533;]&#65533;b(ba Z`&#65533;SJ89&#65533;#&#65533;&#65533;&#65533;H@&#65533; H&#65533;C_5&#65533;|&#65533;&#65533;J4V&#65533;&#65533;L}&#65533;&#65533;&#65533;l
^X&#65533;*&#65533;&#65533;l&#65533;&#65533;j&#65533;F&#65533; C&#65533; &#65533;&#65533;=&#65533;Y`n`&#65533;2]
{ &#65533;fpGP&#65533;"&#65533;U3&#65533;O&#65533;&#65533;x&#65533;^&#42565;mX&#65533;UKb]&#65533;
&#65533;&#840;&#65533;G(X&#65533;&#65533;n&#1541;I8&#65533;&#65533; qa60&#65533;!(&#65533;E`&#65533;f&#65533;&#65533;J&#65533;x&#65533;4&#65533;&#65533;&#65533;&#65533;P&#65533;K&#65533;&#65533;&#65533;&#65533;
&#1030;&#65533;Z&#65533;=&#65533;&#65533;&#65533;J&#65533;.&#65533;i&#65533;R&#65533;&#65533;&#65533;UwhQ&#65533;&#65533;$(&#65533;&#65533;&#65533;	p*&#65533;Q0q&#65533;&#65533;5&#65533;QV1&#65533;&#65533;]XN&#65533;(&#65533;&#65533;0 [&#65533;&#65533;\&#761;]r$+&#65533;&#65533;&#65533;&#65533;J&#65533;&#65533;Z&#65533;&#65533;&#65533;Hb&#65533;&#65533;&#1344;&#65533;u&#65533;&#65533;=e8&#65533;y&#65533;{&#65533;;x&#65533;&#1768;&#65533;&#264;z&#65533;H  &#65533;E&#65533;#&#1889;Z `&#65533;X&#976;&#65533;&#65533;wXNH`"&#65533;)&#65533;(7&#1028;`&#65533;&#65533;u&#65533;}05@&#65533;&#65533;G(&#904;&#65533;&#65533;&#65533;S&#65533;R&#65533;&#65533;u^&#65533;&#65533;C&#65533;k&#65533;/&#65533;&#1607;mH&#65533;:4&#65533;P&#65533;)&#65533;V&#65533;&#65533;J&#65533;&#65533;t&#65533;&#65533;C&#65533;N #p&#65533;&#65533;&#65533;&#458;&#65533;&#65533;&#65533;_&#1165;&#65533;l`n&#65533;&#65533;f&#516;0`&#65533;Y5&#65533;@+@&#65533;[&#65533;&#65533;n&#65533;&#65533;~&#65533;"0&#65533; `&#65533;F&#1034;0D M&#65533;MblK&#65533;h&#65533;&#1056;P&#65533;cX&#65533;(&#65533;&#65533;&#65533;&#65533;&#65533;%&#65533;V&#518;&#65533;"Z&#65533;``&#65533;.H&#65533;a&#65533;&#65533;-,M!~^&#65533;&#65533;r&#65533;c&#65533;\ &#65533;&#65533;h&#65533;&#65533;}&#65533;L&#65533;4&#65533;&#65533;p&#65533;1&#1540;gh&#65533;x&#65533;K0O&&#65533;0&#65533;16Vy&#65533;cC@&#65533;1h&#65533;C`\8k(u&#65533;&#65533;&#65533;11&#65533;Q&#65533;a&#65533;&#65533; &#65533;&#65533;U&#1030;&#65533;&#65533;&#65533;o&#65533;&#65533;&#65533;{&#65533;B^Q~8hp&#65533;HX&#65533;&@&#65533; (*X_8&#65533;Y&#65533;&#65533;&#65533;&#65533;`&#65533;&#65533;&#65533;`&#65533;X &#65533;&#65533;Y&#65533;P&#65533;&#65533;&#65533;B R@3Vne&#25863;l&#65533;K&#65533;&X&#65533;&#65533;4&#65533;8&#65533;=x&#65533;m&#65533;&#1577;&#65533;&#65533;&#65533;&#65533;&#65533;&#65533;P&#1538;:6&#65533;P30&#65533;&#65533;&#1328;b@#&#65533;`&#65533;V&#65533;&#65533;f&#65533;&#65533;p(Q&#65533;-&#65533;&#65533;&#65533;1&#65533;I<@&#65533;jP]&#65533;&#65533;	z&#65533;H&#65533;~&#65533;|@&#65533;@&#65533;&#65533;&#65533;mB)&#65533;ihY3&#65533; T&#65533;g&#65533;&#65533;&#65533;6&#65533;&#65533;o&#65533;Lp&#65533;#(d6&#65533;x&#65533;-8&#65533;Y&#518;&#65533;&#399;&#65533;
f`]&#65533;O&#65533;&#65533;&#65533;\&#65533;6l&#65533;&#65533;&#65533;[@&#65533;k+iA&#65533;V&#65533;H&#65533;&#65533;&#65533;p@4&#65533;&#65533;uP&#65533;N&#65533;&#65533;$0&#65533;&#65533;&#65533; &#65533;  H&#65533;L &#65533;r&#65533;&#65533;&#65533;UJ~&#65533;&#65533;&#1609;j&#65533;0&#65533;U<&#65533;&#65533;L&#65533;&#65533;&#65533;6rh&#65533;K&#320;4&#39091;c0&#65533;!x 	&#65533;&#65533; &#65533;`&#65533;2&#1025;.&#65533;^P=0&#65533;h&#65533;&#65533;&#65533;&#65533;	G&#33214;P&#65533;&#65533;5&#65533;(XH&#65533;&#65533;&#65533;&#65533;(&#65533;&#65533;&#65533;&#586;&#65533;&#65533;rX&#65533;2X&#65533;OFitJ &#65533;G&#65533;8&#65533;h>X&#65533;&#65533;&#65533;+H&#65533;w&#65533;&#65533;o&#65533;&&#65533;m&#65533;|&#65533;;&#65533;>&#65533;Kd&#65533;&#65533;p&#65533;J&#65533;&#65533;4~&#65533;[%&#905;&#65533;1n&#65533;d&#65533;3&#65533;&#65533;&#65533;(&#65533;'&#65533;&#65533;W&#65533;&#65533;e&#65533;~&#65533;&#65533;m&#65533;&#65533;#&#65533;"&#65533;Ch&#65533;7&#65533;M&#65533; &#65533;k&#65533;63w&#65533;:&#65533;ON&#65533;&#65533;`8&#65533;&#65533;&#65533;lP&#65533;;&#65533;&#65533;&#65533;&&#65533;&#65533;xJ&#1798;H&#65533;&#65533;V&#65533; p&#65533;k&#65533;O&#65533;&#65533;&#65533;&#65533;Ba&#65533;&#65533;&#65533;&#65533;&#65533;&#65533;P&#65533;&#65533;B&#65533;&#65533;&#65533;Pp&#65533;&#65533;M&#65533;_p&#65533;,H&#65533;&#65533;8&#65533;;`h&#65533;&#65533; L8&#65533;&#65533;v&#65533;#&#65533;&#65533;&#65533;&#65533;&#65533;&#65533;4E&#65533;kp&#65533;&#65533;b&#65533;&#65533;&#65533;&#65533;{8B&#65533;&#65533;&#65533;fA&#65533;](^&#65533;&#65533;&#65533;i&#65533;6&#1537;&#65533;>
&#65533;7h &#65533;|&#65533;>Q&#65533;&#65533;~ &&#1028;o&#65533;&#351;&#65533;&#65533;ZP&#65533;"&#65533;H'O&#65533;xJ&#65533;XH&#65533;&#645;
`I&#65533;&#65533;&#65533;.Vr&#65533;D&#65533;&#65533;oK-&#65533;&#65533;`&#65533;&#65533;n&#65533;ZT&#65533;&#65533;&#323;&#65533;H&#65533;M ?&#65533;&#65533;&#65533;&#65533;&#65533;&#65533;&#65533;qB&&#65533;m&#1028;)0O&#65533;0&#65533;3`&#65533;J&#65533;&#65533;{&#65533;QX0n&#65533;&#65533; "&#65533;V&#65533;&#65533;&#65533;&#65533;&#65533;] &#65533;&#65533; &#65533;$&#65533;&#65533;k
o&#65533;UU_&#65533;-&#647;d&#65533;&#65533;X&#65533;c8o&#65533;E&#65533;^X&#65533;*0H7K@&#65533;$dQR&#65533;d&#65533;&#65533;&#65533;5&#65533;D&#65533;&#65533;&#65533;F&#65533;&#65533;p&#65533;&#65533;g&#65533;scZp`6&#65533;Opqc&#65533;&#65533;j(8 sf&#65533; $&#65533;Y&#65533;&#65533;DGoZ&#65533;kH&#65533;&#65533;&#65533;f&#65533;&#65533;7&#65533;&#65533;&#1640;&#65533;&#65533;&#65533;&#65533;;5g&#65533;n&#65533;+Hv&#65533;H6&#65533;&#65533;jXt &#65533;F&#65533;&#65533;&#65533;&#1667;P&#65533; &#65533;KH&#65533;~N&#65533;?r&#65533;#8&#65533;&#65533;&#65533;5&#65533;&#65533;+&#65533;IO&#65533;6&#65533;&#65533;&#65533;&#65533;_3 J&#65533;&#30342;F&#65533;o&#65533;y d&#65533;SN&#839;k0&#65533;8&#65533;&#65533;&#65533;>(<xn&#65533;&#65533;5&#65533;\&#65533;W&#65533;&#65533;
&#65533;&#65533;W&#65533;r{lQ&#65533;
R&#65533;9&#65533;x<&#65533;&#65533;z&#65533;&#647;c&#65533;&#65533;y&#65533;&#65533; )&#65533;I4&#65533;&#1542;&#65533;,@&#65533;&#65533;&#65533;&#65533;`&#65533;/&#65533;&#65533;cX&#65533;F:zE&#65533;ap&#65533;&#1166;&#65533;$&#33024;&#65533;v&#65533;&#65533;&#65533;&#33269;+&#65533;iU &#65533;&#65533;&#65533;&#65533;0 i&#65533;&#65533;&#65533;&#65533;]&#65533;&#65533;&#65533;&#65533;&#65533;3&#65533;b&#65533;g&#65533;&#65533;4&#513;07&#65533;(&#65533;<h&#65533;&#65533;oN&#65533;&#65533;i &#65533;&#65533;&#65533;j`&#65533;&#65533;w
&#65533;|&#65533;(M&#65533;&#65533;&#65533;? &#1543;&#1393;&#65533;&#65533;G&#65533;Z&#65533;W &#65533;&#65533;&#65533;&#65533;&#65533;=&#65533;&#65533;M&#65533;&#65533;j@;( &#65533; &#65533;<&#65533;&#65533;&#65533;$c&#65533; 0l&#65533;&#65533;!&#264;'R&#65533;&#65533;F&#65533;3FgI&#65533;&#65533;&#65533;J&#65533;Af&#65533;&#65533;&#268;*W&#65533;D&#65533;&#65533;%&#792;2gVl)&#65533; &#65533;&#65533;&#65533;5&#65533;f&#65533;&#65533;}.W&#65533;,j&#65533;h&#65533;p&#65533;&#65533;d9P&#65533;D&#65533;x"&#65533;j&#65533;*&#1452;&#65533;&#65533;&#65533;eHJ&#65533;&#65533;N&#65533;&#65533;`&#65533;*l&#65533;&#65533;&#65533;=IbK&#65533;&#65533;TM&#65533; &#65533;Z&#65533;&#65533;&#65533;e&#65533;#&#65533;&#65533;&#65533;g&#65533;D'&#65533;&#65533;&#65533;eXfh&#65533;&#65533;&#65533;iZ&#65533;&#65533;&#65533;X	L,i&#65533; &#65533;&#65533;&#1058;%&#65533;F	&#65533;c&#65533;Y&#65533;&#65533;&#65533;3x&#65533;&#65533;&#65533;X&#2031;4D6h2*&#65533;l&#65533;&#65533;/&#65533;U&#65533;&#65533;&#65533;&#65533;&&#65533;+2&#695;&#387;&#65533;3&#449;&#65533;&#65533;&#65533;7x&#65533;&#65533;&#65533;&#65533;&#1634;#f&#65533;&#65533;&#65533;	&#65533;&#65533;S&#65533;&#65533;&#65533;&#65533;m&#65533;?$&#65533;&#65533;&#65533;x<&#65533;&&#65533;3x~&#65533;7&#65533;[&#65533;O&#65533;P&#65533;N-R `&#65533;-m&#65533;&#65533;&#65533;g&#65533;&#65533;N`&#65533;&!&#65533;&#65533;c^8P&#65533;&#65533;'Pq.&#65533;P&#65533;U&#65533;&#1351;&#65533;6&#65533;&#65533;0&#65533;H(&#65533;&#65533;&#65533;Lx!zXd0~&#65533;Q5!a6
&#65533;	i&#65533;8&#65533;p&#65533;&#65533;X&#256;&#65533;/&#65533;&#65533;&#65533;#&#65533;O&#65533;&#65533;9&#65533;H&#65533;&#65533;e 	M&#65533;&#65533;&#65533;5&#65533;xyU&#65533;p&#65533;&#65533;&#65533;&#65533;&#65533;&#65533;&#65533;&#65533;\~8&#65533;&#65533;o&#65533;R"mr&#65533;0&#65533;&#65533;&#65533;1&#65533;(&#65533;K&#65533;P&#65533;&#65533;&#65533;"1 &#65533;"&#65533;&#79199;&#65533;A:&#65533;>&#65533;&#65533;&#65533;/`v&	L&#65533;5{~&#65533;&#65533;&#65533;&#65533;'&#65533;&#65533;&#65533;&#1232;&#65533;&#65533;v&#65533;+&#65533;&#65533;&#65533;j_&#65533;&#65533;O&#65533;D&#65533;@#&#65533;S&#1247;&#65533;F4O0{&#65533;&#65533;SL&#65533;	7X	&#65533;&#65533;&#65533;&#1619;&#65533;,&#65533;\&#65533;&#65533;&#65533;c)&#65533;&#65533;&#65533;&#65533;rM=&#65533;&#65533;&#65533;=&#65533;&#65533;&#65533;C&#65533; P&#65533;%&#65533;:&#65533;&#65533;&#65533;
&#65533;)&#65533;]&#65533;&#65533;/&#65533;1P&#65533;I&#65533;&#65533;&#65533;&#65533;&#65533;&#65533;`F+&#65533;U50&#65533;&#65533;&#65533;3&#65533;&#65533;	&#1613;&#65533;Z(r7&#65533;x&#52044;&#65533;S&#65533;	"&#65533;C"&#65533;l&#65533;&#65533;m&#65533;&#65533;&#65533;&#65533;=2&#65533;%/&#65533;&#65533;&#65533;@vP&#65533;&#65533;<&#65533;v9E&#65533;w&#65533;&#65533;&#65533;Q>&#65533;,&#65533;=&#65533;&#65533;"I:h &#65533;S`&#65533;C&#65533;S&#934;[&#65533;)c4&#65533;&#65533;&#65533;&#65533;
z(&#65533;#&#65533;x&#65533;&#65533;mJ?&#65533;(_F&#65533;)&#65533;&#65533;K&#65533;X0P*KG&#65533;&#65533;;&#65533;&#65533;&#65533;&#65533;NQ&#65533;&#65533;$&#1212;H&#65533;&#65533;&#65533;/&#65533;x&#65533;7&#65533;l"&#65533;$$&#65533;Z'4q&#65533;(&#65533;,&#65533;6[]r&#65533;b&#65533;&#65533;&#53244;&#65533;+p&#65533;~/>&#65533;8&#65533;&#1219;L&#65533;&#65533;O&#65533;&#65533;&#1905;&#65533;&#65533;&#65533;&#65533;&#65533;&#65533;c&#65533;p+&#65533;&#65533;u&#65533;&#65533;4&#65533; r&#65533;M<&#65533;&#323;.&#65533;&#65533;a&#65533;	v&#65533;E&#65533;9&#65533;I.&#1848;	;_~c&#65533;&#65533;&#65533;&#65533;d&#65533;&#65533;.`&#65533;&#65533;&#65533;&#65533;f&#65533;&#65533;3&#65533;&#65533;@&#65533;&#65533;Jh&#65533;P&#65533;&#65533;&#65533;&#65533;`&#65533;pUL&#65533;&#65533;&#65533;{&#65533;&#65533;&#65533; &#65533;Ock&#65533;
>&#65533;1&#65533;[TbS&#65533;&#65533;&#65533;&#65533;p`b`&#65533;,&#65533;&#65533;&#65533;)P%&#65533;&#65533;D48D&#65533;&#65533;&#1928;(&#65533;@&#65533;'s&#65533;&#65533;&#65533;1&#65533;e&#772;/&6&#65533;&#65533;qp&#65533;&#65533;+pK&V|Y6@&#65533;(PB!&#65533;Z0c&#21511;>.&#65533;}&#65533;C&#65533;`F.J&#1096;7Xa&&#65533;&#65533;@&#65533;&#65533; (&#65533;&#65533;&#65533;&#65533;5d#E&#1004;$&#65533;&#65533;&#65533;z&#65533; $`&#65533;_&#65533;&#65533;&#1414;#&#65533;q&#65533;&#65533; &#65533;?Pp?&#65533;&#65533; &#65533;&#65533; 8zE&#65533;x#Y&#1549;S&#1026;8&#65533;&#65533;u/&#65533;&&#65533;l&#65533;&#65533;E&#65533;&#65533;X&#65533;&#65533;&#65533; 2&#65533;A&#65533;&#65533;&#65533;!&#65533;&#65533;4&#65533;&#65533;
6&#65533; &#1773;F_&#65533;&#65533;&#65533;&#65533;U(&#65533;/L&#65533;h2&#65533;Uh"I $&#1133;&#65533;&#65533;&#65533;w&#65533;&#65533;`e&#65533;&#65533;&#65533;(n&#65533;&#65533;&#65533;&#65533;&#65533;&#65533;&#65533;&#65533;j&#65533;&#65533; ",&#65533;k&#1199;&#65533;&#65533;&#65533;g&#65533;&#65533;k@&#65533;`&#65533;SP#"&#65533;&#518;-2a-&#65533;`&#65533;_9&#65533;&#65533; 	&#65533;@I(&#65533;
blC&#65533;&#65533;,F&#65533;&#65533;.4&#65533; &#65533;&#65533;&#65533;#&#65533;&#65533;&#65533;&#65533;&#65533;&#65533;&#65533;R0R&#65533;&#65533;&#1076;&#65533;.&#65533;CU&#65533;&#65533;&#65533;&#65533;&#65533;HaJG&#65533;&#65533;S&#65533;3&#65533;P&#65533;&#65533;&#65533;&#65533;&#65533;<&#641;e&#65533;&#65533;0E(>
Q&#65533;b&#65533;@&#65533;-&#65533;a&#65533;n&#65533;#^?%&#65533;;b1`&#65533; =H&#65533;4&#65533;tX&#65533;&#65533;&#65533;&#65533;4&#65533;&#65533;&#65533;%&#65533;&#65533;0P.&#65533;&#65533;.%&#65533;&#65533;f0&#65533;&#65533;"Hb`]&#65533;t&#65533;|{&#65533;=^!&#65533;t@&#65533;q&#65533;/&#65533;p;-$&#65533;&#65533;&#1541;/t&#1098;Jl&#65533;=n<hA&#65533;kQCp&#65533;5 &#65533;T&#65533;Qvo&#65533;"&#65533;a&#65533;&#65533;~&#65533;` &#65533;(&#65533;?&#65533;BW&#65533;&#65533;&#65533;$H&#65533;@	j&#65533;&#885;&#65533;*&#65533;&#65533;&#65533;&#65533;c;&#65533;0&#65533;tAX;.&#65533;&#65533;&#65533;Y&#65533;&#65533;&#65533;r&#65533;(&#65533; &#65533;T&#1530;&#65533;&#65533;g&#65533;&#65533;[DU&#65533;&#65533;@B&#65533;Z(>+&#65533; &#65533;!&#65533;p&#1665; q&#65533;&#366;&#65533;&#1047;&#65533;&#65533;'&#65533;&#65533;I&#1164;&#65533;&#65533;-&#65533;;&#65533;&#65533;&#65533;M&#65533;&#65533;>0&#65533;T 
&#65533;&#65533;&#65533;K&#65533;&#65533;BX&#65533;d&#65533;&#65533;@na&#65533;&&#65533;&#65533;&#65533;6>&#1093;&#65533;&#65533;%O&#65533;&#65533;4&#65533;&#65533;&#65533;&#65533;N>&#65533;&#65533;	|&#65533;^&#65533;'&#65533;&#65533;&#65533;<&#65533;&#65533;+&#65533;&#65533;&#65533;C&#65533;&#65533;&#65533;&#355;f&#65533;H>&#65533;&#65533;T<k{J^r&#65533;&#65533;&#65533;&#65533;&#65533;x&#65533;Q&#65533;&#65533;	x&#29959;&#65533;	9dA `,	&#65533;&#65533;P&#65533;Pa&#65533;Sg&#1921;&#65533; &#65533;&#65533;&#65533;/&#65533;/&#65533; M-&#65533;``&#65533;C-&#65533;&#65533;,!y&#1570;&#65533;"Y&#65533;r1&#65533;DG&#65533;&#65533;n&#65533;&#65533;&#65533;&#65533;&#35161;3D&#65533;&#65533;~&#65533;&#4540;U%&#65533;&#65533;&#65533;f&#65533;x&#65533;&#65533;&#65533;&#65533; &#65533;&#65533;&#256;&#65533;&#65533;&#65533;&#65533;&#65533;&#65533;&#65533;&#65533;&#65533;&#65533;&#65533;@R X|&#15162;&#65533;&#960;&#65533; &#65533;&#65533;`&#65533;&#1031;&#65533;&#602;l&#65533;9&#65533;&#65533;&#726;&#65533;&#65533;&#65533;&#65533;pC5&#1580;&#65533;.t&#65533;&#65533;G8&#65533;X0&#65533;&#65533;G,&#65533;'3&#65533;G&#65533;&#65533;l&#65533;D`&#65533;&#65533;OB&#65533;>uh &#65533;g&#65533;=&#65533;y&#65533;&#65533;&#65533;(&#65533;&#65533;&#65533;&#65533;&#65533;&#65533;9&#65533;&#65533;;&#65533;&#65533;"+h&#65533;&#65533;)q&#65533;&#65533;c&#65533;&#65533;&#65533;l&#65533;-"&#65533;!&#65533;S&#65533;&#65533;u&#65533;*YB"&#65533;&#65533;)\R&#65533;E&#65533;&#65533; H9&#65533;>&#65533;{&#65533;&#65533;&#65533;u&#65533;r&#65533;&#5023;G&#65533;&#65533;>&#65533;&#65533;&#65533;&#65533;&#65533;'&#65533;&#65533;H&#394;4B&#65533;w|&#65533;"&#65533;(0(!&#65533;&#65533;.&#65533;HD/&#65533;>ER&#65533;&#65533;!&#65533;&#65533;&#65533;&#65533;&#2022;T&#65533;%&#65533;&#65533;&#65533;@4&#65533;cV~:&#544;4#&#1028;IHcSz&#65533;&#65533;&#65533;&#7939;&#65533;t&#65533;&#65533;E&#65533;"&#65533; &#65533;H&#479;&#65533;QY,&#65533;08&#65533;K &#65533;D &#65533;&#65533;A?`&#65533;L&#65533;&#65533;E&#65533;P(&#65533;E&#65533;@&#65533;&#65533;&#65533;>&#65533;Q`<C1'&#65533;6&#65533;&#65533;&#65533;&#65533;&#65533;&#274;=&#65533;-E&#65533;&#65533;&#65533;&#65533;&#65533;&#65533;Fv&#65533;&#65533;&#65533;_&#65533;&#65533;hP&#65533;@&#65533;&#65533;&#65533;A&#65533; &#65533;h 99E&#65533;&#65533;B5x&#65533;kE&#65533;D&#65533;\	&#65533;CD&#1795;Wq&#65533;I&#65533;&#65533;&#65533;&#338;.&#65533;&#65533;<(&#65533;&#65533;&#65533;&#65533;@&#65533;	xA)H&#65533;q&#65533;&&#65533;&#65533;@&#65533;6&#65533;&#351;&#65533;&#65533;&#65533;?&#65533;&#65533;&#65533;&#65533;&#65533;&#65533;@4[&#65533;C&#65533;&#65533;7|&#65533;]4WL=@L&#65533;3p&#65533;A&#65533;V&#65533;n&#65533;&#65533;D&#65533;@&#65533;&#65533;E@&#65533;W&#65533;&#65533;8&#65533;0&#65533;&#65533;&#65533;&#65533;@&#65533;@	`&#65533;4G7p&#65533;ALB5&#65533;&#65533;&#65533;1&#864;&#65533;\&#65533;PP&#65533;T&#65533;&#65533;&#65533; D.&#65533;*&#65533;0&#65533;&#65533;E&#65533;p &#65533;0x&#65533;4* &#65533;8&#65533;!&#65533;]!J&#65533;&#65533;&#65533;C&#65533;A&#65533;Ty&#65533;I&#65533;1&#65533;&#65533;?X<&#65533;zt&#65533;%&#65533;C&#65533;C8&#65533;B&#65533;&#65533;@`Ady&#65533;6D,A&#65533;<&#65533;&#65533;&#65533;&#65533;&#65533;^&#65533;<&#65533;S	"u5Dc,&#65533;&#65533;&#65533;i&#65533;&#65533;&#65533;&#65533;T&#65533;[&#65533;ybLP&#65533;DX&#65533;?0AE4C&#65533;|<yCS&#65533; &#65533;=&#65533;2&#65533;&#65533;@&#65533;_d, =&#65533;&#65533;Q&#65533;&#65533;]2*&#65533;11&#65533;&#65533;&#65533;&#65533;&#65533;	h`[@&#65533;?&#65533;5N&#65533;ei#M\&#65533;ED?&#65533;&#65533;?&#65533;E&#65533;C&#65533;@&#65533;&#65533;S?(&#65533;?&#65533; &#65533;MD: &#65533;H&#65533;`,)xD"&#65533;?c?&#65533;S&#65533;&#65533;e&#65533;&#488;C&#65533;)A`4&#65533;&#65533;&#65533;&#65533;&#65533;	NJ&#65533;L&#65533;C3&#65533;Bp&#65533;&#65533;CHD<Y&PDDT&#65533;&#65533;,P&#65533;[&#65533;>C&#65533;5&#65533;&#65533;)&#65533;F&#65533;&#65533;L&#65533;$Mb&#65533;BJ4&#65533;RF?&#65533;&#65533;@&#65533;&#65533;X&#65533;E&#65533;&#65533;6&#65533;B"x&#65533;\ &#65533;H@&#65533;&#65533;&#65533;DD9&#65533;&#65533;)LD.&#65533;&#1028;;h&#65533;&#65533;@&#65533;?t&#65533;IC&#65533; &#65533;-	&#65533;x&#65533;&#65533;A)Dc&#1636;1&#65533;MZ
JM&#65533;&#65533;KZ&#65533;&#65533;&#65533;&#65533;@T&#65533;`@&#65533;@&#65533;&#65533;&#65533;^&#65533;?&#65533;&#65533;0`A&#65533;S&#65533;?&#1025;D&#65533;&#65533;&#65533;&#65533;D\&#65533;?d &#65533;D4&#65533;A&#65533;=	;&#65533;&#65533;R&#65533;* A@L&#65533;4&#65533;A(x&#65533;&#65533;&&#65533;&#65533;j&#65533;&#65533;2&#65533;'&#65533;d]&#65533;x&#65533;@&#770;`&#65533;&#65533;jl&#65533;;\&#65533;m&#65533;&#65533;<T&#65533;+&#65533;&#65533;@(&#65533;Tx&#65533;&#65533;'&#65533;&#65533;&#65533;a&#65533;&#65533;D&#65533;,&#65533;E&#65533;&#65533;5&#65533;;&#65533;&#65533;|&#65533;&#65533;(&#65533;&#65533;DH&#65533;&#65533;&#65533;,X&#65533;:&#65533;&#65533;C8p&#65533;3&#514;"L&#65533;&#65533;&#65533;dunE>&#65533;&#65533;9t6$C-&#65533;&#65533;)&#65533;B4&#65533;&#65533;z&&#65533;i&#65533;&#65533;*&#65533;&#65533;&#65533;bk&#65533;<0&#65533;.&#65533;#&#65533;c
&#65533;y&#1959;C&#65533;C1(&#65533;@&#65533;&#512;&#65533;+T&#65533;}&#65533;&#1533;&#65533;&#65533; <&#65533;F&#65533;u&#65533;jH&#65533;I&#145;  =X&#65533;T&#65533;&#65533;>I,&#65533;&#65533;&#65533;9&#65533;)&#65533;J&#16536;E=(&#65533;X 
&#65533;&#65533;(0&#65533;|T|AH&#65533;&#65533;&#65533;@4@&#65533;&#65533;c1&#65533;e&#65533;f*ji&#65533;&#65533;%TM&#65533;>@&#65533;$h&#65533;@&#65533;&#65533;&#65533;A&#65533;&#65533;&#65533;E'&#65533;|*&#65533;&#1859;6&#770;"p&#65533;&#65533;R9)&#65533;	0&#65533;&#65533;B2&#65533;&#65533;DD&#65533; &#65533;0X&#65533;AN[D&#65533;&#65533;&#65533;&#65533;&#65533;I&#65533;C&#65533;A$&#65533; &#65533;)&#65533;&#65533;&#65533;I&#65533;&D(&#65533;I&#65533;Vx&#65533;y&#65533;Ti&#65533;&#65533;&#65533;( &#65533;0V&#65533;Yn`&#65533;&#65533;&#65533;&#65533;&#65533;{^7&#65533;&#65533;&#65533;&#65533;&#65533;)|&#65533;&#65533;QYB7&#65533;&#65533;
&#65533;&#65533;&#65533;&#65533;&#65533;<L*&#65533;A&#65533;@&#65533;&#340;&#65533; 8&#65533;&#65533;#Et&#65533;@&#65533;C&#65533;&#65533;) T5NBE&#65533;&#65533;,&#65533;&#65533;?LA.}&#65533;Uf D&#65533;X&#65533;&#65533;hRD,&#65533;,A,&#65533;&#65533;&#65533;&#65533;@L&#65533;&#65533;&#65533;&#65533;#&#65533;B+C5&#65533;<&#65533;&#65533;&&#65533;&#65533;&#65533;kx&#65533;&#65533;x&#65533;jQ&#65533;C2L&#65533;&#65533;@lA%H&#65533;:&#65533;&#65533;&#65533;HF?&#65533;5&#65533;X;0(&#65533;A| 
&#65533;&#65533;@&#65533;&#65533;A(,&#65533;&#65533;D3t&#65533;T&#65533;&#65533;&#65533;2H&#65533;5&#65533;&#65533;?&#65533; &PC&#65533;&#65533;/&#65533;&#65533;6&#65533;Bl&#65533;@&#65533;&#65533;?T&#65533;&#65533;y	&#65533;1@t6&#65533;> &#65533;
&#65533;&#65533;Dh&#1660;@&#65533;&#65533;2&#65533;&#65533;<&#65533;iL>mi>)*&#65533;m&#65533;&#65533;ZN=HC(&#65533;d@&#65533; C&#65533;V&#65533;=&#65533;L&#65533;8H&#65533;&#65533;Sy`&#65533;@&#65533;&#65533;jP&#65533;tA"&#65533;B6&#65533;&#65533;Q&#65533;&#65533;t %&#65533;<(IL&#65533;3&#65533;^
&#65533;&#65533;&#65533;&#65533; |&#65533;&#65533;@&#65533;B=<&#231;&#65533;&#65533;z&#65533;&#65533;C`&#65533;X&#65533;&#65533;sfG&#65533;&#65533;&#65533;Z&#65533;&#65533;&#65533;&#65533;&#65533;&#65533;z&#65533;&#65533;&#65533;F$C&#65533;&#65533;2&#65533;&#65533;&#65533;&#65533;&#65533; &#65533;&#65533;&#65533;9F LF0&#65533;/&#65533;I$&#65533;&#65533;&#65533;j4&#65533;q &#65533;&#65533;&&#65533;&#65533;&#65533;&#65533;+ S&#65533;&#65533;(@&#65533;BL&#65533;&#65533;P&#65533;D&#65533; &#65533;H,&#65533;B&#65533;1&#65533;&#65533;+|&#65533;ni ,&#65533;&#65533;?&#65533;&#65533;Z&#65533;R>&#65533;&#65533;&#65533;&#65533; K&#65533;&#65533;&#65533;e&#65533;&#65533;g&#65533;6hC7&#65533;C<&#65533;&#65533;p&#65533;7&#65533;#xA&#65533;&#65533;?l@t&#65533;R&#836;6dGbJ&#65533;<x&#65533;&#537;&#251;&#65533;L?&#65533;&#65533;&#65533;|&#65533;&#1072;S&#65533;(&#65533;&#65533;&#65533;3&#65533;d&#65533;&#65533;Hk&#65533; &#65533;&#65533; |&#65533;&#65533;&#65533;&#65533;&#65533;&#65533;&#65533;&#65533;0 5&#65533;A&&#65533;&#65533;AD&#65533;4$&#65533;&#65533;&#65533;@&#65533;A	W&#65533; @&#65533;VD&#65533;j&#65533;/q<&#65533;&#65533;&#65533;<1&#65533;D&#65533;p&#65533;&#65533;@B* &#65533;0pB0&#65533;	&#65533;&#256;&#65533;B5(dQpa&#65533; &#65533;d4&#65533;?&#65533;+&#65533;
?&#65533;&#65533;.8B&#65533;&#65533;&#65533;&#65533;
P&#65533; &#65533;KX&#65533;&#412;`&#65533;	 '&#65533;&#65533;&#65533;4
J|BHDA	?&#65533;:&#65533;?p&#65533;$&#65533;&#65533;&#65533;|-D&#781;&#65533;&#65533;]&#65533;B&#65533;3?Iu&#65533;d&#65533;&#65533;-,&#65533;&#65533;]LQ@DB0&#65533;&#231;&#65533;&#65533;&#65533;5g[|&#65533;? B?&#65533;>|.4B&#65533;(&#65533;&#65533;&#512;4&#65533;.&#65533;&#65533;&#65533;N&#65533;=l&#65533;/&#65533;B&0&#65533;!&#65533;AD&#65533;&#65533;t1&#65533;/@&#65533;	&#65533;&#65533;&#65533;&#65533;00&#65533;	d)&#65533;ISZ&#65533;&#65533;]&#65533;&#65533;>&#65533;&#65533;&#65533;&#65533;4[&#65533;C9,&#65533;*8$&#65533;
&#65533;4A&#65533;-k`&#65533;%$C}6&#65533;D(B&#65533;&#65533;@&#65533;&#65533;T&#65533;&#65533;&#65533;6&#65533;"`&#65533;t&#65533;&#65533;$&#65533;9(&#65533;&#65533;&#65533;p&#65533;$l&#65533;&#65533;@H&#65533;&#65533;B&#65533;&#65533;&#65533;6&#65533;&#65533; &#65533;1&#65533;H9@&#65533;(&#65533;B&#1570;&#65533;*&#897;E B&#65533;&#65533;@&#65533;Qc&#65533;?&#65533;&#65533;R&#65533;;\.X&#65533;(&#65533;
h&#65533;H&#65533;&#65533;&#65533;&#65533;5&#65533;&#65533;&#65533; O &#65533;&#65533;+&#65533;&#65533;dKD&#65533;tx&#65533;;&#65533;S&#65533;&#65533;C6&#65533;&#65533; H
4&#65533;jX&#65533;&#65533;&&#65533;:K&#65533;<,&#65533;?&#65533;&#65533;(&#65533;"&#65533;&#65533;&#65533;>|&#65533;&#65533;&#65533;vD&#65533;@&#65533;4&#65533;.esYW6L^&#65533;E&#65533;&#65533;9L-X&#65533;TAp&#65533;8&#65533;&#65533; &#65533;&#65533;)H&#65533;>9&#1538;&#65533; h3 &#65533;A(HC=<&#65533;>&#65533;X/&#65533;&#65533;&#65533;	&#65533;&#65533;H&#65533;=`C+&#65533;&#65533;&#218;L&#65533;t &#65533;A'$C&#65533;&#65533;&#1959;*(I&#65533;&#65533;&#65533;&#65533;G=&#65533;&#65533;0=p&#65533;&#65533;$CEx&#65533;=@<w &#65533;&#65533;r&#65533;&#65533;&#65533;y&#65533;&#65533;7 C*$ L&#65533;U&#65533;&#65533;&#65533;&#65533;#&#65533;B7`lE&#65533;C-&#65533;&#65533;p &#65533;@}&#65533;&#65533;3&#65533;&#225;i&#65533;&#65533;h&#65533;&#65533;? @&#65533;J>p&#65533;,B&#65533; &#65533;&#65533;&#65533; &#65533;&#65533;45&#65533;:&#65533;7(&#65533;&#65533;u&#65533;=&#65533;0&#65533;` &#65533;&#65533;*&#65533; A@H6L&#65533;8&#65533;&#65533;&#65533; &#65533;B7&#65533;d&#1510;&#65533;&#65533;&#65533;&#65533;1q&#65533;C9<C,X\P&#65533;8&#65533;a
8&#65533;B3<&#65533;Q&#65533;-&#65533;&#65533;&#65533;&#65533;H\@XAX&#65533;,0&#65533;7&#65533;nC&#65533;&#65533;?&#65533;&#65533;h&#65533;B&#65533;&#65533;s&#65533;&#65533;C8&#65533;"X&#65533;
(&#65533;&#65533;&#65533;&#65533;&#65533; &#65533;P&#65533;[&#65533;*&#65533;&#65533;@&#65533;&#65533;*&#65533;&#65533;&#65533;&#65533;&#65533;)0&#65533;&#65533;&#65533;"&#65533;(B&#65533;&#65533;&#65533;1hBx &#65533;&#65533;*&#65533;!W$&#65533;&#65533;&#65533;=&#65533;C4&#1026;'&#65533;&#65533; 
@&#65533;&#65533;&#65533;&#65533; \&#65533;`&#65533;&#65533;&#65533;1&#65533;C&#65533;c;C%&#65533;Ax&#65533;H(@&#768;&#65533;&#65533;*8&#65533;\@&#65533;z&#65533;5&#65533;&#65533;H&#65533;F&#65533; U[
\&#65533;!&#65533;B7&#65533;&#65533;&#65533;&#65533;;&#65533;A&#65533;&#65533;@&#65533;?8&#65533;?X&#65533;C&#65533;#&#65533;/&#65533;&#65533;&#65533;&#65533;D&#65533;&&#65533;&#1100;&#494;&#65533;&#65533;&#65533;<$?&#65533;&#65533;6C*,R&#65533;@	< &#65533;8DL-&#65533;&#65533; 0,H&#65533;&#65533;O:&#65533;d&#65533;&#65533;o&#65533;@&#65533;T&#130;&#65533;&#65533;;P	&#65533;zp&#65533;&#65533;/@&#65533;Xs95&#65533;@h&#65533;"&#65533;&#65533;7&#65533;&#65533;&#65533;&#65533;D40s&#4482;&#65533;OG;&#65533; |&#65533;E&#65533;&#65533;H&#65533;]<&#65533;$@&#65533;&#65533;&#1765;&#65533;&#65533;&#65533;&#65533;x,&#65533; F>&#65533;&#65533;6&#65533;*P&#65533;&#65533;&#65533;&#65533; D,&#65533;:&#65533;&#65533;&#65533;x&#65533;&#65533;&#65533;0x&#65533;&#65533;H=&#65533;&#65533;3&#65533;&#65533;&&#65533;d &#65533; &#65533;&#65533;Sw!@&#65533;&#65533;9&#65533;$&#65533;&#65533;&#65533;&#65533;H<&#65533;t&#65533;#&#65533;8&#65533;}&#65533;&#65533;/d&#65533;@&#65533;&#65533;!D&#65533;t&#65533;&#65533;&#65533;&#65533;&#65533;;&#65533;=&#65533;&#65533;&#65533;&#6115;&#65533;tB5h&#65533;+G&#65533;$&#65533;&#65533;C6 f%$&#65533;T&#65533;&#65533;&#65533;x~&#65533;&#65533;R&#65533;&#65533;&#65533;A(C7&#65533;&#65533;xG? &#65533;;r&#65533;&#65533;0xaB&#65533;2&#65533;&#65533;&#2047;[)Vd&#65533;O&#65533;H`fH&#65533;&#65533;&#65533;&#65533;c_ &#65533;&#65533;&#65533;bJ&#65533;+Y&#65533;t&#65533;f&#65533;ZF>R(&#65533;k_L&#65533;&#65533;	&#65533;&#65533;&#1182;&#65533;@<&#65533;&#65533;W`&#65533;P&#65533;&#65533;&#65533;&#65533;&#65533;&#65533;&#65533;SF&#65533;z&#65533;U&#65533;Y&#65533;R&#65533;
&#65533;&#65533;k&#65533;RI&#65533;#f&#65533;D4h.H!nT&#65533;#&#65533;&#65533;2p&#65533;r&#65533;&#65533;p`&#65533;&#65533;"FlP&#2039;\&#65533;&#65533;&#65533;p&#65533;&#65533;c(3&#65533;&#65533;pf&#859;&#65533;&#65533;&#65533;2&#65533;cE&#65533;8&#65533;&#1303;&#65533;&#65533;&#65533;&#65533;6a	&#65533;&#65533;)&#65533;r&#65533;&#65533;Zz&#65533;U&#65533;\&#65533;&&#65533;&#65533;+n&#65533;&#65533;9&#65533;u&#65533;2Hj&#65533;&#65533;` &#65533;Q pTX&#65533;K&#65533;Hy&#65533;&#65533;&#65533;+<&#65533;U&#65533;&#65533;&#887;&#65533;&#65533;!++&#65533;&#65533;&#65533;M&#65533;&#901;&#65533;&#65533;~24>2h&#65533;)&#65533;&#65533;&#65533;&#65533;X&#65533;&#472;D&#65533;&#65533; &#65533;&#65533;"&#65533;&#65533;Jz&#65533;&&#65533;&#672;&#65533;X&#65533;&&#65533;&#65533;&#65533;&#65533;jA&#65533;<&#65533;x,X&#65533;&#65533;&#65533;\&#65533;&#65533;#&#168;C&#65533;U&#65533;&#65533;}v&#65533;&#65533;&#65533;c
&&#65533;.v&#65533;&#65533;W&#65533;&#65533;&#65533;&#65533;Z (&#65533;8%x|&#65533;&#65533;&#703;&#945;D&#65533; `b&#65533; &#65533;F&#65533;&#65533;&#929;%"0&#65533;.Rx"&#65533;Q&#65533;)&#65533;&#65533;&#65533;&#65533;7&#65533;8&#65533;p&#917;&#65533;9&#65533;k&#65533;q&#65533;A&#65533; &#65533;&#65533;P&#65533;@&#65533;_&#65533;.&#65533;"B&#65533;@>&#65533;e&#65533;&#65533;&#65533;&#65533;&#32239;x&#65533;&#65533;S&#65533;&#65533;9&#65533;!\&#65533;g&#65533;U&#65533;`&#65533;&#65533;
 &#256;$o&#65533;&#65533;&#65533;Z_F&#65533;@z &#65533;H&#65533;&#65533;&#65533;&#1450;&#65533;Z'G&#65533;(&#65533;&#65533;&#65533;"Ha&#65533;21&#65533;o&#65533;&#65533;,O&#65533;&#65533;l&#65533;&#65533;&#1319;q&#65533;&#65533;fVDAd&#65533;4&#65533;&#65533;a&#65533;(`@&#65533;E&#65533;@&#65533;
T&#65533;&#65533;&#65533;3&#65533;b&#65533;	&#65533;&#65533; Ih&#65533;&#65533;l&#65533;&#65533;&#1727;6&#65533;&#65533;r"&#65533;G&#65533;*j&#473;Q&#65533;0&#1036;R&#65533;=Jy&#65533;&#65533;=&#65533;X%x^&#65533;&#65533;`aW&#65533;&#65533;88&#65533;&#65533;&#404;=&#65533;8A&#65533;&#65533;'&#65533;&#65533;#&#65533;U&#65533;&#614;&#65533;{VjE&#65533;&#65533;-m&#65533;&#65533;&#65533;&#65533;=4HB&#65533;<&#65533;(&#65533;	hXAH&#65533;&#65533;&#65533;&#65533;&#65533;&#65533; c&#65533;FL&#65533;&#65533;&#65533;n&#1177;U&#65533;X&#65533;Y@&#65533;&#65533;$&#65533;(&#65533;V
68+&#65533;&#65533;&#65533;&#452;B&#65533;g&#65533;v&#65533;&#65533;$&#65533;J6*&#65533;p&#65533;_&#65533;a[&#65533;&#65533;%W(S&#65533;&#65533;&#65533;&#65533;(
&#65533;&#65533;sh&#859;!|&#65533;&#65533;e/l&#65533; Tw&#65533;&#65533;&#65533;v&#65533;b6&#65533;P&#65533;T`F&#65533;l&#65533;&#65533;&#65533;&#65533;&#65533;&#65533;}&#65533;9&#1698;~&#65533;&#65533;G&#65533;y&#65533;&#65533;n&#65533;YFYXAeJ&#65533;&#65533;&#65533;&#65533;/&#65533;&#1025;8&#65533;`&#65533;&#1317;&#65533;2 !&#65533;XJP&#65533;&#65533;n&#65533;&#65533;&#65533;}f&#65533;'&#65533;4Q&#65533;&#65533;2&#65533;mr&#65533;&#65533;&#65533;az4ch&#65533;A&#65533;R !&#65533;&#65533;7&#65533;@^p!&#65533;EP 	&#65533;&#65533;&#65533;&#65533;&#65533;&#65533;,&#1330;&#65533;&#65533;&#65533;&#65533;D&#65533;0&#65533;&#65533;&#65533;|&#65533;&#65533;p&#65533;-&#65533;&#65533;f&#65533;C&#1312;6&#65533;&#65533;p&#65533;&#65533;&#65533;&#65533;5&#65533;&#65533;d&#65533;&#65533;&#65533;/XA*&#65533;&#65533;$ &#65533;1&#65533;&#65533;&#65533;&#65533;/&#65533; 8H&#65533;&#65533;&#65533;L&#65533;B&#65533;&#65533;&#65533;8&#65533;t&#65533;&#65533; 
&#65533;&#65533;&#65533;&#65533;&#65533;I&#65533;0&#224;f&#65533;ZP&#65533;
t&#65533;Hv0G&#65533;&#65533;&#65533;&#65533;"y|$&#65533;B&#65533;&#65533;&#65533;` &#65533;J&#65533;&#65533;r2&#65533;N&#65533;q_&#65533;&#65533;q&#65533;Z&#65533;%i&#65533;A&#65533;Te&#65533; &#65533;&#65533;&#65533;@&#65533;&#18438;&#65533;&#65533;&#65533;&#65533;Ih&#65533;{&#65533;&#65533;UXH8&#65533;&#65533;&#65533;&#65533; R&#65533;&#65533;)&#65533;# 2DA &#65533;
i(&#65533;&#65533;&#65533;&#65533;f9j&#65533; 0.B&#65533;&#65533;Ij&#65533;F3&#65533;`7&#65533;Tp&#65533;q@&#65533;~@&#65533;x@Z&#65533;H4?&#65533;&#65533;U&#65533;E H&#65533;@&#65533;&#65533;@6&#65533;&#65533;&#65533;&#65533;&#65533;&#65533;&#65533;&#65533;F9&#65533;1&#65533;;Y""&#65533;&#65533;R&&#65533;1 b0d$x	
&#65533;snR&#65533;S&#65533;&#65533;?`B&#770;&#65533;K&#65533;L&#65533;&#65533;\&#65533;&#65533;p&#65533;z!&#65533;&#65533;&#65533;Z(&#65533;&#65533;>&#65533;Q&#65533;qD&#65533;;p&#65533;0j&#65533;
U&#65533;&#65533;&#65533;E(:&#65533;&#65533;JH&#65533;&#65533;&#65533;&#65533;&#65533;&#65533;@&#65533;&#65533;&#65533;D%0&#65533;&#65533;O&#65533;&#65533;&#65533;HE+f&#65533;g`&#65533;&#65533;&#65533;9&#65533;,&#65533;#&#1132;&#65533;h&#65533;&#65533;&#65533;f&#65533;IC&#65533;&#65533;q&#65533;&#65533;!&#65533;&#65533;&#65533;&#65533;&#65533;-&#65533;"'yd&MaR&#65533;&#1965;&#65533;&#65533;&#65533;&#65533;&#65533;;&#65533;a	0&#65533;`&#65533;i&#65533;
&#65533;&#1030;I&#1058;&#211;&#65533;8&#1351;&#65533;&#7129;&#65533;L7&#65533;&#801;&#186;5
&#65533;&#65533;2p&#65533;yEC&#65533;&#65533;:&#65533;3"3XD&#65533;6&#65533;)T&#65533;Z&#65533;&#65533;x 9&#65533;[&#65533;&#65533;&#65533;&#65533; &#65533;Z&#65533;(&#65533; 4&#65533;*&#65533;
dt&#65533;4&#65533;s&#65533;&#1284;t"&#65533;u&#65533;&#65533;=1I! &#65533;&#65533;&#65533;BED&#65533;&#65533;&#65533;{&#65533;&#65533;*&#65533;&#65533;;&#65533;!&#65533;q&#65533;I&#65533;"7&#65533;&#65533;&#1146;&#65533;&#65533;?6&#1038;_&#65533;&#65533;&#65533;0.&#65533;x@|&#65533;Q@b&#65533;3&#65533;&#65533;g&#65533;&#65533;&#65533;8&#65533;aQ&#65533;U&#65533;&#65533; f+v#&#65533;&#65533;&#65533;&#1088;&&#65533;{!&#65533;f!"&#65533;&#65533;T+"b	]8 &#65533;&#65533;&#65533;G=Z&#65533;&#65533;&#65533;~DD`3&#65533;7&#65533;b8	&#65533;pAd1&#65533;e&#65533;&#65533;&#65533;&#65533;&#65533;&#65533;&#65533;&#65533;
X&#65533;Ep&#65533;`&#65533;&#65533;,&#65533;!&#65533;&#1028;)\!jp&#65533;&#65533;9&#65533;&#65533;wl&#65533;&#1032;&#65533;6&#65533;&#65533;q%&#65533;&#65533;&#65533;=&#65533;8&#65533;&#65533;2&#65533;&#65533;"&#65533;&#65533;F{(&#65533;Z&#65533;&#65533;&#65533;{&#65533;h&#65533;&#65533;&#65533;&#65533;	&#65533;`
o f&#65533;^&#65533;&#65533;U&#65533;&#65533;&#65533;&#65533;HG4f&#65533;	>&#65533;&#65533;.&#65533; &#65533;r&#65533;&#65533;&&#65533;Adp#X&#65533;i`&#65533;&#65533;&#65533;I&#65533;&#65533;&#65533;H&#65533;*Z_&#65533;&#65533;&#65533;.paZ&#65533;"&#65533;(&#65533;'$&#65533;4t&#65533;
F&#65533;&#65533;&#65533;C&#65533;&#65533;&#65533;P&#65533;3 &#65533;u&#65533;60&#65533;&#65533;&#65533;C&#65533;Q&#65533;]T&#65533;C&#65533;&#65533;D|[&#65533;c$+
&#65533;B~&#65533;&#1167;d&#65533;&#65533;&#65533;AN&#65533;>&#65533;^&#65533;&#65533;&#65533;X&#65533;&#65533;&#65533;h&#65533;6&#65533;&#65533;
M&#65533;AV&#65533;A6&#65533;&#65533;,&#65533;&#65533;8&#65533;&#65533;p	c`!&#65533;&#65533;&#65533;&#65533;&#65533;&#65533;&#65533;&#65533;&#65533; #&#65533;&#65533;&#65533;&#65533;&#65533;B &#65533;&#65533;?&#65533;[&#65533;a&#65533; &#65533;&#65533;&#65533;&#63759;d(	&#65533;KZ0N8&#65533;&#65533;1&#65533;&#65533;s&#65533;&#65533;&#65533;Q&#65533;&#65533;&#65533;J&#1214;q&#65533;d&#65533;&#65533;p&#65533;&#65533; &#65533;*$&#65533;6&#65533;ZP&#65533;d &#65533;&#65533;&#65533; 0&#65533;&#65533; 4&#65533;&#65533;`0&#65533;&#65533;&#65533;&#65533;2&#65533;&#65533;&#65533;p3&#65533;&#65533;&#522;L"&#65533;&#65533;>&#65533;:&#65533;&#65533;&#65533;+0&#65533;s&#65533;E&#65533;A 5&#65533;*&#65533;g1n&#65533;r&#65533;&#65533;28&#65533;G&#65533;&#65533;$&#65533;&#65533; &#65533;wR&#65533;&#65533;j&#65533; &#65533;H&#65533;&#65533;5[|&#65533;&#65533;c&#65533;&#65533;<&#65533;&#65533;r&#65533;C&#65533; 8&#65533;Qw&#65533;#&#65533;G&#65533;B&#65533;\&#65533;^	&#65533;kLc&#65533;bEvHn&&#65533; &#65533;&#65533;&#65533;V&#65533;&#65533;!"&#65533;~&#65533;&#65533;cP&#65533;n&#65533;1&#65533;#&#65533;@\&#65533;&#65533;&#65533;&#65533;2&#65533;&#65533;\&#65533;&#65533;&#65533;&#65533;&p&#65533;&#65533;,X&#65533;&#65533;|n'&#65533;!&#65533;&#65533;A&#65533; p|&#65533;7&#65533;a&#65533;&#65533;L&#65533; &#65533;B&#65533;&#65533;5&#65533; X&#65533; "x &#65533;4!&#65533;!&#65533; 	<&#65533;&#65533;>&#129;&#65533; :&#65533;&#65533;&#65533;&#65533;&#65533;&#65533;3&#65533;&#65533;&#65533;(&#65533;	&#65533;&#65533;>f&#65533;&#65533;&#65533;_&#65533;&#65533;@I&#65533;&#65533;&#65533;d&#65533;&#65533;2&#65533;&#65533;&#65533;g&#65533;z&#65533;z X&#65533;&#65533;&#65533;)j&#65533;&#65533;"&#65533;&#65533;&#65533; &#65533;2&#65533;&#65533;&#65533;@&#65533;&#545;&#65533;&#65533;&#65533;&#65533;	2@&#65533;&#65533;&#65533;-&#65533;&#65533;b&#65533;0a
["&#65533;"B4&#65533;/&#65533;&#65533;6&#65533;&#65533;&#65533;&#65533;&#65533;8&#65533;J@ &#65533;&#65533;&#65533;&#65533;P&#65533;Vd!&#65533;&&#65533;&#65533;&#65533;nR&#65533;&#65533;A&#65533; 8 &#65533;&#65533;V&#65533;	&#65533; z&#65533;&#65533;b&#65533;P&#65533;&#65533;` &#289;&#65533;Qo&#65533;d&#65533;&#65533;&#65533;&#65533;%&#65533;a	"&#65533;`v1O&#65533;O\&#65533;w&#65533; ~@&#65533;.&#65533;S&#65533; "j&#65533;&#65533;.Y&#65533;&#65533;&#65533;&#65533;
^`&#65533; #D&#65533;&#65533;`Z&#1409;&#65533;<a&#65533;Q&#65533;&#65533;=fC&#65533;&#65533;&#65533;0"&#65533;`&#65533;P}&#65533;&#65533;`&#65533;N&#65533; &#65533;&#65533;&#65533;a<&#65533;&#65533;k&#65533;&#65533;_&#65533;&#65533;D!&#65533;&#65533;,&#65533;k &#65533;^@
&#65533;&#65533;n!&#65533;,j[&#65533;%W+##g@eR%d!&#65533;"&#65533;*&#65533;&#65533;&#65533;A
>bzcE	>&#65533;!#&#65533;&#65533;0&#65533;c&#65533;&#65533;adA&#65533;@	X&#65533;^N&#65533;. &#65533; &#65533;z&#65533;&#65533;&#65533;&#65533;^&#65533;&#65533;&#65533;&#65533;L!,_R-&#65533;&#65533;A&#65533;@ &#65533;&#65533;&+&#65533;&#65533; "
 &#65533;&#65533;&#65533;&#65533;&#65533;&#65533;#&#65533;+n!"`&#65533;c8*" &#65533;r.&#65533;b&#65533;&#65533;&#65533;F&#65533;&#1056;	d `$}-"&#65533;b&#65533;&#65533;&#65533;&#65533;&#65533; FAB>&#65533;:&#65533;(&#65533;&#65533;@&#65533;&#65533;&#65533;@
&#65533;&#65533;&#65533;&#65533;,l-s&#65533;&#65533;&#65533;d&#65533;&#65533;@&#65533;1%R&#65533;&#65533;!>J&#65533;&#65533;V*"&#65533;&#65533;+&#65533;&#65533;&#65533;&#65533;P&#65533;
-<&#162;&#65533;!(A&#928;
&#65533; ]&&#65533;&#634;fR&#65533;	&#65533;&#65533;|ABP7)&#65533;&#65533;&#65533;&#65533;7&#65533;F0&#65533;&#65533;&#65533;"&#1537;"&#65533;A5x&#65533;"2"!&#65533;&#65533;&#65533;&#65533;&#65533;&#65533;c&#1835;"&#65533;<&#65533;:9%*&#65533;a&#65533;!&#65533;&#65533;&#65533;&#65533;b&#65533;N&#65533;Xa&#65533;&#65533;&#65533;&#65533;&#65533;!&#65533;&#65533;3&#65533;(;	1@/ &#65533;!|A"&#65533;&#65533;&#65533;E&#65533;&#65533;:`&#65533;&!&#65533;&#65533;!&#65533;&#65533;@ofr "t&#65533;&#65533;jo1&#65533;#>U>w&#65533;I)p>%'&#65533;&#65533;6Z&#65533;"$:@&#65533;AJU&#65533; &#65533;&#65533;.&#65533; `?&#65533;&#65533;&#65533;(&#65533; H&#65533;&#65533;&#65533;&#65533;Rt/&#65533;T8&#65533;JYFJ)Q_t&#65533;L&#65533;$&#65533;h4!&#65533; "N&#65533;X&#65533;%$&#65533;k* D&#65533;<&#65533;d&#65533;&#65533;&#65533; &#65533;&#65533;	&#65533;&#65533;&#65533;N	U&#65533;&#65533;2OkeOGU&#65533;trH&#65533;(&#65533;Y&#65533;"&#65533;	&#65533;&#65533;\&#65533;&#65533;/"H&#65533;D&#65533;!"&#65533;@rz&#65533;w&#65533;A&#65533;&#65533;&#65533;&#65533;&#65533;S?&#65533;NC&#65533;>FuO&#65533;&#65533;O)`, &#65533;t!&#65533;!% &#65533; &#65533;&#65533;)IMJ&#65533;X&#65533;$G"R  RG&#65533;sB;eJ&#65533;&#65533;4&#65533;5L&#65533;&#65533;Y	&#65533;&#65533;m%&#65533;!	 &#65533;	N&#65533;/&#65533;&#65533;_"&#65533;
&#65533;*&#65533;P&#65533;|&#65533;&#65533;<&#65533;&#65533;&#65533;&#132;,&#65533;	&#65533;SE5&&#65533;&#65533;+&#65533;UQ16&#65533;@&#65533;&#65533;Zu&#1793;Z&#65533;&#65533;0nA&#65533;"&#65533;DQ&#65533;!&#65533;&#65533;&#65533;&#65533;&#65533; &#65533;&#65533;f&#65533;Q1&#65533;Yy&#65533;c&#65533;Pcc&#65533;g&#65533;&#65533;c&#65533;&#65533;&#65533;(&#65533;F&#65533;4$&#65533;&#65533;&#65533;&#65533;&#65533;"tqrLP&#65533;'&#65533;&#65533;rg}&#65533;N&#65533;&#65533;c&#65533;&#65533;O&#65533;&#65533;:&#65533;&#65533;&#65533;* 4&#65533;&#65533;V3&#65533;!>&#65533;&#65533;M&#65533;&#65533;&#65533;".zK"&#65533;)L&#65533;&#65533;&#65533;IW-&#65533;v&#65533;8&#65533;u&#65533;&#65533;6_&#65533;&#65533;#r&#65533;&#65533;&#65533;&#65533;&#65533;&#65533;1r~&#65533;f&#65533;J&#65533;#&#65533;&#65533;&#65533;lq&#65533;bK&#65533;p&#65533;q_b&#65533;"&#65533; &#65533;:&#65533;>&#65533;&#65533;&#65533;&#65533;&#65533;&#65533;S&#65533;&#65533;&#65533;~&#65533;H1H&#65533;&#65533;B&#65533;&#65533;#&#65533;&#65533;A&#65533;ttI7YU&#65533;t&#65533;5u&#65533;bu/&#65533;u&#65533;&#65533;>4a&#65533;&#65533;&#65533;j/&#65533;&#65533;a&#65533;4&#65533;&#65533;&#65533;D&#65533;v&#65533;!>"&#65533;]-&#65533;x?gy&#65533;Wh&#65533;&#65533;T;5}W&#65533;  (7&#65533;a>&#65533;&#65533;&#65533;&#65533;&#65533;A"&#65533;&#65533;@&#65533;&#65533;&#65533;&#65533; &#65533;&#65533;j&#65533;&#65533;m&#65533;p&#1367;}O&#65533;y&#65533;&#65533;};6y&#65533;&#65533;R&#65533;&#65533;&#65533;3&#929;#"&#65533;At&#65533;&#65533;&#65533;k&#65533;&&#65533;&#65533;&#65533;U!&#65533;!&#65533;&#65533;&#65533;&#65533;&#662;/&#65533;#uS&#65533;wTu+8&#65533;&#65533;&#65533;!&#65533;4p&#65533;Z&#65533;
p&#65533;&#65533;&#65533;b&#65533;&#65533;&#65533;zK"&#65533;&#65533;#&#65533;859&#1537;&#65533;&#65533;&#65533;&#65533;&#65533;Y'8p1&#65533;Y&#65533;D&#65533;&#65533;&#65533;&#65533;&#65533; P&#65533;3Va&#65533;`a-*&#65533;&#65533;Q&#65533;&#65533;&#65533;@J&#65533;""&#65533;&#65533;c&#65533;?&#65533;&#65533;&#65533;&#13033;@&#1290;a&#65533;&#65533;k &#65533;3&#65533;E pQQ@&#65533; &#65533;.&#65533;&#513;&#65533;f&#65533;]&#65533;,+"&#65533;&#65533;&#65533;&#65533;f&#65533;&#65533;7&#65533;&#65533;8&#65533;9&#65533;}&#65533;&#65533;KU&#65533;&#65533;|c&#65533;&#65533;P&#65533;&#65533;:&#65533;"&#65533;f
"&#65533;(&#65533;0'"*@07&#65533;&#65533;d&#65533;&#65533;&#65533;&#65533;&#65533;J&#65533;&#65533;[&#65533;&#65533;!Y&#65533;&#65533;0&#65533;&#65533;&#65533;"B	$&#65533;x &#65533;&#65533;&#65533;&#65533;R&#65533;8&#65533;&#65533;x!&#65533;&#65533;D&#65533;&#65533;&#65533;&#65533;&#1240;&#65533;y*^l)&#65533;&#65533;%&#65533;!&#65533;&#65533;2&#65533;&#65533;0"&#65533; t) &#65533;s  Yrx!&#65533;&#65533;`&#65533;&#65533;&#65533;&#65533;Qz&#65533;&#65533;z&#65533;JW&#65533;%&#65533;`&#65533;&#1611;&#65533;&#65533;]'&#65533;&#65533;!&#65533;&#65533;0<AI&#65533;f&#65533;&#65533;7&#65533; I&#65533;&#65533;&#65533;#&#65533;"B,b4&#65533;8#&#65533;	&#65533;&#65533;&#65533;&#1121;&#65533;&#65533;Yk&#1273;&#734;&#65533;&#65533;$0&#65533;&#65533;#&#65533;H 9A&#65533; `&#65533;&#65533;&#65533;a&#65533;i&#65533;&#65533;&#65533;
&#65533;"&#1313;&#65533;&#65533;&#65533; &#65533;FX&#65533;u&#65533;&#65533;wD&#65533;&#65533;p&#65533;&#65533;&#65533;&#65533;ri&#65533;<&#65533;8"&#65533; [&#1017;&#65533;&#65533;&#65533;:Xt.T&#65533;u!&#65533;&#65533;&#65533;&#65533;&#65533;&#65533;&#65533;&#65533;&#65533;&#65533;/&#65533;&#65533;&#65533;z3&#65533;&#65533;&&#65533;:7&#65533;&#65533;&#65533;&#65533;&#65533;"&#65533;&#65533;#&#1152;&#65533;&#65533;&#65533; &#65533;&#65533;P Sd8r&#65533;&#65533;&#65533;&#65533;%&#65533;ax&#65533;#&#65533;&#65533;d*&#65533;ij&#65533;&#65533;&#65533;&#65533;&#65533;&#65533;%&#65533;%&#65533;&#65533;`&#65533;&#65533; &#65533;v&#65533;| &#65533;" &#65533;&#65533;&#65533;e<7 &#65533;w%&#65533;&#65533;`H,&#65533;&#65533;-8&#65533;w&#65533;E&#65533;&#65533;(Z8o[>&#65533;"&#65533;&#65533;0&#65533;w&#65533;&#65533;k&#65533;&#65533;&#65533; &#65533;4k@&#65533;&#65533;&#65533;%&#65533;&#65533;5"<&#65533;&#65533;O&#65533;&#65533;&#65533;&#60629;&#65533;&#65533;f!&#65533;6&#65533;&#65533;&#65533;&#65533;*&#65533;&#65533;&#65533;&#65533;u'&#65533;&#65533;(-`&#65533;:!({T&#65533;m&#65533;&#65533;t&#65533;W"&#65533;&#65533;&#65533;"&#65533;&#65533;&#65533;X&#65533;&#65533;/&#65533;&#65533;&#65533;R&#65533;AZA&#65533; t&#65533; 4$ Y&#65533;[&#65533;&#65533;+&#65533;a&#65533;!
&#65533;"&#65533;n~&#65533;&#65533;"B rA&#65533;k
"&#65533;ba&#65533;&#65533;$AB&#65533;&#65533;&#65533;&#65533;=&#65533;a&#65533;&#65533;&!&#65533;&#65533;@&#65533;=&#65533;&#65533;&#65533;&#65533;[C|&#65533;&#65533;&#65533;&#65533;&#65533;"
&#65533;&#65533;l&#65533;%lB&#65533;&#65533;&#65533;&#65533;|yp&#65533;&#65533;&#65533;!N&#65533;@'&#65533;&#65533;&#65533;&#65533;#,&#65533;>
&#65533;1&#65533;&#65533;&#65533;Q&#65533;aja&#65533;x&#65533;&#65533;]d>`&#65533;&#65533;&#65533;&#65533;&#65533;&#65533;L*!"&#65533;&#65533;%&#65533;2&#65533;&#65533;[t&#65533;&#65533;b ,&#65533;V&#65533;a&#65533;&#65533;v'&#65533;&#65533;|&#65533;#v&#65533;&#65533;!&#65533;#&#65533;y[&#776385;8A&#65533; T@F&#65533;E&#65533;J@&#65533;@&#65533;"&#65533;&#65533;{E&#65533;=&#65533;&#65533;P
*&#65533;!&#65533;A'"	F&#65533;&#65533;2S&#65533;E&#65533;&#65533;j&#65533;&#65533;
`&#65533;&#65533;$&#65533;nA&#65533;&#65533;&#65533;&#65533;!&#65533;&#65533;&#1371;0&#65533;Xa&#65533; r &#65533;c&#65533;E&#65533;x}&#65533; d&#417;&#65533;(T&#65533;&#65533;=&#65533;&#65533;)&#65533;!&#65533;R&#65533;&#65533;!~&#65533;&#594;R&#865;7" &#65533;w&#65533;x&#65533;&#1425;n&#65533;&#65533;&#65533;&#65533;&#65533;&#65533;&#65533;)+&#65533;&#65533;t2&#1248;	f&#65533;X&#65533;k@p&#65533;
&#65533;^&#65533;&#289;&#65533;?&&#65533; ^&#65533;&#65533;,*~R&#65533;&#65533;&#65533;&#65533;[}&#65533;&#65533;&#65533; &#65533;1&#65533;V'&#65533;&#65533;&#65533;B*!&#65533;3"J&#65533;v&#65533;l&#65533;3N&#65533;D&#65533;&#65533;]&#65533;x &#531;|
 P&#65533;&#65533;`&&#65533;;&#65533;&#65533;&#65533;7I&#65533;+&#65533;E&#65533;&#65533;"b&#65533;1&#65533;&#65533;'&#65533;a&#65533;W&#65533;&#65533;&#65533;&#65533;0>MA&#65533;&#65533;&#65533;"&#65533;&#65533;K&#65533;&#65533;3k&#65533;a&#65533;a(&#65533;&#65533;@^@&#65533;&#65533;]F,&#65533;&#65533;!r&#65533;&#65533;&#5301;i&#65533;&#1470;&#65533;?&#65533;&#65533;&#65533;&#65533; c&#65533;:&#65533;Q&#65533;&#65533;&#65533;A&#65533;U&#65533;c~&#65533;Z&#65533;-B j!i&#65533;&#65533;&#65533;)&#65533;&#417;x&#65533;A&#65533;~@E4&#65533;k&#65533;Z &#65533;&#65533;,&#65533;&#65533;&#65533;&#65533;&#65533;eD&#65533;H&#65533;c&#65533;&#65533;&#65533;<&#65533;AI&#65533;`&#65533;U&#65533;&#65533;&#65533;&#65533;!3&#65533;&#65533;&#65533;@&#65533;&#65533; 8 F&#65533;&#65533;&#65533;&#65533;&#65533;),&#65533;&#65533;Ln&#768;	h` &#65533;A&#65533;<&#65533;/&#65533;>&#65533;&#785;&#65533;&#65533;&#1590;u&#65533; X&#65533;&#65533;1&#65533;&#397;;z&#65533;2dG$K&#65533;`R&#65533;&#661;,[&#65533;&#65533;h2&#65533;?&#65533;&;&#65533;&#65533;2' v'&#1111;1&#65533;&#929;D&#65533;&#65533;;B0&#65533;&#65533;&#65533;&#65533;zc&#65533;&#65533;EGI&#65533;&#468;&#65533;&#813;Y&#65533;&#65533;&#65533;&#494;[&#65533;[&#65533;$&#65533;sd	&#65533;-X&#65533;	L&#65533;&#65533;&#65533;&#65533;
&#65533;6u&#65533;&#65533;&#65533;&#65533;r&#65533;L&#65533;&#65533;&&#65533;&#65533;d9&#65533;r&#65533;+&#65533;&#65533;
A&#65533;&#65533;
&#65533;&#65533;y(&#65533;$t&#65533;l&#65533;W&#65533;2&#65533;q'&#65533;&#65533;&#65533;&#65533;d&#65533;&#65533;=r&#1686;&#65533;*%&#590;&#65533;'7V\P &#65533;&#65533;&#65533;[F&#65533;8"&#65533;&#65533;&#65533;S&#65533;&#65533;&#65533;&#65533;;&#65533;t&#65533;&#65533;/O&#65533;&#65533;&#65533;&#65533;&#1427;_&#65533;&#65533;&#65533;&#65533;&#65533;0&#65533;c?&#65533;&#1118;&#65533;&#65533;&#65533;`&#65533;&#65533;&#65533;&#586;&#65533;7T&#65533;d-su&#65533;&#65533;&#65533;{&#65533;3&#65533;&#65533;RX&#65533;&#65533;B  &#65533;pt&#65533;&#65533;U&#65533;&#65533;&&#65533;&#65533;r&#65533;s&#65533;m&#65533;&#65533;~&#65533;q&#65533;&#65533;~Y&#65533;4L &#65533;D[1	&#65533;&#65533;e'&#65533;&#65533;!?m&#65533;&#65533;=&#65533;&#65533;&#65533;K=@pQg4&#65533;Q&#65533;9^y&#65533;_t&#65533;&#65533;#.&#65533;R/h&#65533;b&#65533;&#65533;@(&#65533;@&#65533;m&#65533;&#65533;*&#65533;X<&#65533;&#65533;HftD&#65533;X&Mh&#65533;hR?@&#65533;C&#65533;2&#65533;&#65533;3&#65533;E&#65533;D&#65533;&#65533;O&#24408;f&#65533;$&#65533;7&#1233;D.&#65533;DA&#65533;&#65533;&#65533;&#1166;&#65533;&#65533;g&#65533;	&#65533;<&#65533;&#65533;&#65533;	X&#65533;@&#65533;R&#169;&#65533;$&#65533;&#65533;&#65533;f&#65533;a&#65533;'&#65533;&#65533;"M7&#65533;&#65533;&#65533;g&#65533;&#65533;Mz&#65533;&#65533;!y&#65533;k&#65533;&#65533;al4a&#65533;&#65533;Uv&#1095;&#65533;&#65533;W&#65533;}&#65533;&#65533;u&&#65533;3M(k 1&#65533; &#65533;&#65533;&#65533;&#818;>&#65533;?&#1564;"G&#65533;E&#65533;"&#65533;&#65533;g&#65533;&#65533;(&#65533;3M7&#65533;&#1539;&#1393;&#65533;&#65533;x&#65533;k&#65533;&#65533;&#65533;a)&#65533;&#65533;A&#65533; &#65533;&#65533; H"^-{R&#65533;ot&#65533;p&#65533;$&#65533;&#65533;dO8&#136;&#65533;-8`C&#65533;&#65533;&#887;&#65533;E&#1487;/p&#65533;`&#65533; &#65533; E&#65533;t&#65533;&#65533;1&#1556;SO&#65533;&#65533;+b&#65533;&#65533;&#65533;s&#65533;&#65533;&#65533;&#65533;.&#65533;`&#65533;W&#65533;&#65533;&#65533;&#65533;/
&#65533;&#65533;&#65533;>&#65533;6&#65533;:&#65533;&#65533;&#65533;&#65533;3&#65533;&#65533;&#1091;c2v&#65533;&#65533;0&#65533;h&#65533;&#65533;M<T&#65533;&#65533;&#65533;v&#65533;N:(&#65533;S&#65533;&#65533;_&#65533;`&#65533;AO&#65533;&#65533;J&#65533;&#65533;&#65533;&#65533;<aD&#65533;, &#65533;&#65533;M&#65533;&#65533;&#65533;aAH"&#65533;>&#65533;L&#65533;/&#65533;o&#65533;&#65533;e~{&#65533;P&#65533;x&#65533;@5^&#65533;&#65533;@A&#65533;#t&#65533;&#65533;&#65533;H&#65533;&#65533;!O&#65533;&#65533;B"?lD>&#65533;&#65533;&#65533;/&#65533;&#65533;&#65533;&#673;&#65533;&#65533;&#65533;PYE3 A&#65533;3&#65533;&#65533;Cf&#65533;&#65533;L&#65533;&#1187;&#65533;q&#65533;&#65533;&#65533;&#65533;&#65533;&#65533;&#65533;e&#65533;g>9@&#1877;.&#65533;&#65533;&#65533;6&#65533;p&#65533;QN&#65533;&#65533;O&#65533;&#65533;"T&#65533;g&#65533;o&#65533;&#65533;2&#65533;&#65533;>b@&#65533;&#65533;&#65533;2&#65533;H&#65533; d&#65533;&#65533;&#65533;(~$ f`&#65533;&#65533;l&#65533;&#65533;&#65533;&#65533;&#65533;&#65533;!
&#65533;&#65533;&#65533;&#65533;	&#65533;&#65533;z&#65533;|&#1457;A(`:&#65533;&#65533;&#65533;\#`&#65533;&#65533;>xB&#65533;&#65533;&#65533;&"&#65533;&#65533;&#238;&#65533;&#65533;&#65533;&#65533;&#65533;$&#65533;$&#65533;O&#65533;*&#65533;&#65533;&#65533;@hm(&#65533;&#65533;X&#65533;&#65533;&#65533;&#65533;&#65533;b}&#65533;&#65533;1&#65533;8e\&#65533;G&#65533;&#65533;&#65533;/&&#65533;&#65533;s&#65533;&#65533;&#65533;&#65533;&#65533;&#65533;&#65533;h8&#65533;I`&#65533; &#65533;&#65533;e&#65533;C&#65533;&#65533;Q&#65533;@%tv&#65533;D&#960;9 &#65533;A&#65533;&#65533;m:a&#65533;H&#65533;&#65533;mq&#65533;Q8&#65533;8&#65533;&#65533;B&#65533;2&#65533;&#65533;T&#65533;2&#65533;&#65533;&#65533;&#65533;!&#65533;t&#65533;&#65533;4 &#65533;(%&#65533;d&#65533;&#65533;/&#65533;&#65533;&#65533;@&#65533;&#65533;[&#65533;)&#65533;d&#65533;=Q&#65533;&#65533;b&#65533;&#65533;lf	 dX&#65533; /0cK&#65533;q&#65533; `&#65533;&#65533;&#65533;?&#65533;&#65533;&#814;(&#65533;
&#65533;+4&#65533;&#65533;&#65533;0&#65533;&#65533;Ap!&#65533;s&#65533;&#65533;&#65533;&#65533;&#65533;L`&#65533;*)&#65533;9(&#65533;D`&#65533;T&#65533;&#65533;NYO&#65533;C
&#65533;$&#65533;&#65533;&#65533;&#65533;E&#65533;0&#65533;HC9o&#65533;&#65533;&#65533;jt&#65533;L&#65533;&#65533;E&#65533;Q&#65533;&#65533;t&#65533; &#65533;&#65533;7&#65533;
 &#65533;J H&#65533;&#65533;&#1122;$&#65533;0&#65533;&#65533;&#65533;&#65533;&#65533;&#65533;&#65533;&#65533;&#65533;9 `&#65533;A\&#65533;&#65533;&#65533;&#65533;&#65533;Q&#65533;zMh&#65533;&#65533;;/D&#65533;8"&#65533;m&#65533;u&#65533;C	W &#65533;(&#65533;&#65533;&#65533;6&#65533;&#65533;&#65533;&#65533;N&#65533;A
4&#65533;&#65533;&#65533;!&#65533;!&#65533;M&#65533;c&#65533;t&#65533;&#65533;&#65533;&#65533;&#65533;&#65533;`pE8|&#65533;&#65533;n8&#65533;&#65533;&#65533;&#65533;&#65533;BlPe(&#65533;C&#65533;J&#65533;;6P&#65533;&#65533;&#65533;&#65533;&#65533;V&#65533;P&#330;&#1448;X&#65533;H8&#65533;&#65533;&#65533;&#65533;8&#65533;J(&#65533;&#1030;1<A(h&#65533;A&&#65533;l&#65533;&#65533;)&#392;&#65533;&#65533;&#65533;aq&#65533;&#65533;D&#65533;&#65533;PtB&#65533; &#65533;2 h&#65533;u&#65533;&#1325;&#65533;`44&#65533;&#65533; &#65533;y&#65533;XW]&#65533;&#65533;#O(&#65533;A>&#65533;PX#p~1kN&#65533;A&#65533;O`&#65533;B*&#65533;&#65533;&#65533;n&#65533;L&#65533;8EhPk]&#65533;@&#65533;\&#65533;&#65533;&#65533;&#65533;CN&#65533;&#65533;&#65533;6QO&#65533; -&#65533;'&#65533;&#65533;A6W'&#65533;(F%&#65533;0&#65533;&#65533;&#65533;!.qB&#65533;&#65533;l(&#65533;&#1029;3&#65533;1{&#65533;$p&#65533;&#65533;&#65533;&#65533;PT&#65533;)&#65533;
&#65533;&#65533;[tc&#65533;&#65533;&#65533;lH&#65533;&#65533;&#65533;N&#65533;al-&#65533;@a&#65533;Ky&#65533;&#65533;&#65533;If&#65533; &#65533;N9+&#65533;x&#65533;b%&#65533;,`U&#65533;*&#65533;Q&#65533;&#65533;&#65533;&#65533;&#65533;&#65533;9&#65533;Q
@da<N&#65533;&#65533;&#65533;-&#65533;9&#65533;C&#65533;&#65533;?&#65533;&#65533;tc&#65533;]&#65533;&#65533;6P&#65533;<&#65533;-&#65533;@
&#65533;`&#65533;C&#65533;&#65533;&#65533;&#65533;9&#65533;1&#65533;&#65533;uD&#65533;G4h&#65533;	=&#65533;a,&#65533;&#65533;[&#65533;&#65533;4&#65533;"&#65533;n5&#65533;=:&#65533;4&#65533; &#65533;&#65533;&#65533;bhV&#65533;	$P&#65533;&#65533;&#65533; &#65533; 9 &#272;&#65533;5&#65533;&#65533;y&#65533;&#65533;P&#65533;9&#65533;!&#65533;m&#65533;d&#65533;4&#65533;&#65533;ny@&#65533;@&#65533;g&#65533;&#65533;&#65533;kIx&#65533;&#65533;&#65533;&#65533;&#65533;~&#65533;&#65533;5Z)&#65533; &#65533;&#65533;Beo&#65533;@-&#65533;B#x!&#65533;L&#65533;{&#65533;%&#65533;&#65533;0&#65533;0W&#65533;&#65533;&#51718;-.1&#65533;)&#1792;`@'&#65533;&#65533;ot)&#65533;,H&#65533;&#65533;g&#65533;&#65533;&#65533;
/9RI&#65533;&#65533;c&#65533;3yf&#65533;&#65533;p`&#65533;&#65533;0&#65533;'";&#257;h8C&#65533;&#65533;&#65533;a&#65533;q@(V&#65533;&#65533;z&#65533;&#65533;&#65533;.o&#65533;&#65533;&#65533;&#65533;&#2034;@&#65533;N/&#65533;&#65533;&#65533;k=&#65533;$)&#65533;&#65533;c0&#813;;&#65533;&#65533;0&#65533;&#65533;&#65533;.Z|&#65533;5@&#65533;&#65533;&#65533;&#65533;&#65533;&#65533;&#65533;&#65533;t?&#65533;6&#65533;&#65533;&#65533;&#65533;&#65533;$&#65533;&#65533;&#65533;&#65533;&#65533;&#65533;&#65533;&#65533;&#65533;h&#65533;O4&#65533;&#65533;'H&#65533;?&#65533;&#65533;&#65533;&#65533;W&#65533;'LIl&#65533;&#65533;tV~&#65533;&#65533;G,&#65533;&#65533;&#65533;&#65533;&#65533;&#65533;a&#65533;i&#65533;O&#65533;E&#65533;&#65533; f@}WJ&#65533;4 &#65533;&#65533;&#65533;&#65533;&#65533;&#65533;&#65533;&#65533;&#65533;&#65533;E)&#65533;#M&#65533;R&#65533;_|&#65533;@&#65533;?&#65533;0&#65533;&#272;$<&#65533;h&#65533;9&#65533;&#65533;Zy&#65533;&#65533;&#65533;F hX&#65533;&#65533;&#65533;&#245;&#65533;&#65533;&#65533;&#65533;&#65533;F&#65533;&#65533;O&#65533;&#65533;&#65533;&#65533;&#65533;/)I\&#65533;&#65533;[&#65533;&#65533;&#65533;C&#245;<A&#65533;&#65533;&#65533;E&#65533;&#65533;&#65533;!&#65533;&#65533;&#65533;B
 &#65533;$&#65533;&#65533;&#65533;
&#512;&#65533;&#65533;&#1506;
&#65533;'&#65533;@&#65533; &#65533;&#65533;>p-&#65533;&#65533;&#65533;7
Q
(&#65533;q&#65533;"X&#65533;@&#65533;0&#65533;-&#65533;3p-&#1985;&#65533;$&#65533;&#65533;&#65533;&#65533;	.&#65533;&#65533;:&#65533;/  &#65533;&#65533;&#65533;&#65533;9H&#65533;-1$  @@H&#65533;&#65533;&#65533;Q&#65533;Q&#65533;p &#65533; &#65533;w&#65533;%&#4352; &#65533;]&#65533;&#65533;&#65533;#|Y&#1540;&#65533;^&#65533;&#65533;&#65533;  &#65533;T&#65533;d&#65533;xqiH&#65533;&#65533;	   O3&#65533;{tP&#65533;t&#65533;&#1458;Q&#65533;&#65533;&#65533;&#65533;&#65533;   P&#65533;&#324;&#65533;@m&#65533;&#65533;h&#65533;&#65533;  - +&#65533;H&#65533;7&#65533;]X&#65533;L&#448;$&#65533;&#65533;&#65533;&#65533;&#1541;&#65533;`&#65533;4&#65533;S&#65533;w&#65533;&#65533;(&#65533;&#65533;`&#65533;8&#1034;X&#65533;&#65533;&#65533;&#65533;&#65533;&#65533;`&#65533;>p&#65533;&#65533;&#65533;t&#267;E&#65533;	&#65533;X&#65533;h&#65533;&#65533;N&#344;&#65533;&#65533;`&#65533;Q&#65533;&#65533; &#65533;&#65533;&#65533;&#65533;8&#65533;&#65533;&#65533;&#65533;&#65533;&#65533;X&#1480;&#65533;u@e&#65533;&#65533;&#65533;G&#65533;A&#65533;&#65533;p@iP&#65533;&#65533;G&#65533;&#65533;&#39438;#8#&#65533;&#65533;&#65533;&#65533;&#65533;~&#65533;X&#65533;#&#65533;&#65533;&#65533;~$!A&#65533;&#1551;&#65533;qK"H&#65533;7&#65533;&#1601;&#65533;&#65533;x&#65533;a&#65533;&#65533;&#65533;&#65533;&#65533;&#65533;y&#65533;
&#65533;	&#65533;&#65533;&#65533;&#65533;&#65533;&#65533;8k&#65533; &#65533;&#65533;&#65533;P"9&#65533;h&#65533;(9&#65533;&#65533; ,&#1618; &#65533;&&#65533;'&#65533;&#65533;G&#65533;cp&#65533;&#65533;n&#65533;&#65533;	;y~$&#65533;&#65533;?&#65533;&#65533;N&#65533;&#65533;	F~$&#65533;6&#65533;&#65533;&#65533;R&#65533; 
P&#65533;}$&#65533;&#65533;U&#65533;&#65533;&#65533;&#65533;&#65533;&#65533;&#65533;Gz&#65533;&#65533;`I&#65533; &#65533;
ei}$&#65533;T&#65533;&#65533;&#1847;&#65533;&#65533;
p	}rI&#65533;ui}&#65533;&#65533;&#65533;
z&#65533;|$&#65533;}&#65533;&#65533;W(@&#65533;@&#65533;&#65533;Gw&#65533;&#65533;&#65533;9|&#65533;b&#65533;&#65533;9|$a&#65533;I&#65533;&#65533;uA&#65533;)|$!&#65533;&#65533;&#65533;&#65533;wYq&#65533;&#65533;{&#65533;&#38505;&#65533;z&#65533;&#65533;J&#65533;&#65533;&#65533;&#65533;&#65533;&#65533;)&#65533;&#599;&#1236;9&#65533;Y{$&#65533;1&#65533;&#65533;&#65533;&#65533;&#65533;O&#65533;&#65533;&#65533;z&#65533;I&#65533;&#377;y^W~&#649;z$!&#65533;&#38672;7&#65533;&#65533;&#65533; &#65533;&#65533;Gq0&#65533;&#65533;9|&#65533;&#65533;)&#65533;&#65533;z&#65533;&#65533;&#65533;&#65533;{&#65533;`[ &#65533;&#65533;y&#65533;y-&#65533;&#542;&#65533;&#65533;:&#65533;` &#65533; &#65533;&#65533;G&#65533;&#65533;&#65533;y&#65533;&#65533;&#65533;v&#65533;p &#65533;&#1055;&#65533;Gop-&#65533;8&#65533;&#65533;wRZ	
y$&#65533;&#65533;&#1164;zz&#65533;&#65533;4`&#65533;x&#65533;&#65533;&#65533;zw&#65533;
&#65533;&#65533;'&#65533;&#65533;D&#65533;&#65533;" &#65533;)*xWv-&#65533;&#1506;&#65533;&#65533;+&#65533; 1*&#65533;<)&#65533;&#65533;x&#65533;8&#65533;&#65533;&#65533; &#65533;3&#65533;~&#65533;&#65533;&#65533;&#65533;&#65533;	&#65533;Ex&#65533;&#65533;~6&#65533;&#65533;&#65533;&#65533;&#65533; M&#1699;G&#65533;S
yUhX&#656;G&#677;Tj&#65533;&#65533;&#65533;z&#65533;&#1474;&#65533;&#65533;cx&#65533;`&#65533;&#65533;p&#65533;u&#65533;&#65533;&#65533;l&#1702;m&#65533; p&#65533;&#65533;Q)&#65533;v&#65533;w&#65533;&#65533;&#65533;qJwsz-&#65533;&#65533;u&#65533;P2{&#65533;&#65533;t&#65533;&#65533;&#65533;&#65533;v&#65533;&#65533;bH&#65533;ng&#65533;&#65533;&#65533;&#65533;zv&#1440;,&#65533;&#65533;&#65533;v&#65533;z&#65533;&#65533;&#65533;v&#65533;0 &#65533;zv&#65533;j&#65533;h&#65533;S&#65533;&#65533;&#65533;*v&#65533;&#65533;&#65533;b&#65533;&#65533;&#65533; &#65533;&#65533;[&#65533;&#65533;w&#65533;&#65533;&#65533;&#65533;&#65533;:&#65533;&#65533;&#65533;&#65533;U&#65533;&#65533;&#65533;G&#65533;&#65533;&#65533;&#65533;&#65533;&#65533;U&#65533;&#65533;&#1707;f&#65533;&#65533;&#65533;&#65533;N&#65533;&#65533;&#65533; &#65533;
&#65533;&#1498;&#65533;N&#65533;&#65533;&#65533;&#65533;&#65533;&#65533;&#65533;&#65533;&#65533;.7&#65533;F&#65533;(h&#65533;&#65533;&#65533;&&#65533;&#65533;*&#28311;6z&#65533;&#65533;Zr&#65533;`"p&#65533;&#65533;&#1676;&#65533;&#687;&#65533;F&#65533;&#1612;qP&#65533;
&#65533;&#65533;&#65533;&#65533;"&#1548;&#65533;&#65533;&#65533;&#65533;&#65533;&#65533;&#65533;&#65533;&#65533;g&#65533;&#65533;W&#65533;&#65533;v&#65533;&#1882;&#65533;&#65533;G&#65533;&#1777;&#65533;v&&#65533; &#1729;^`~X&#65533;&#65533;f&#65533;!&#65533;| u&#65533;0+&#65533;&#65533;@&#65533;&#215;&#65533;&#65533;9&#65533;j&#65533;
&#65533;=+|W`s(&#65533;&#65533;6&#65533;F&#65533;{T&#65533;&#65533;K&#65533;j&#65533;:&#65533;-8&#65533;TKh^z&#65533;Pk{( y &#65533;\[OK&#65533;&#65533;e&#65533;zO`dk&#65533;[&#65533;&#65533;&#65533;-, &#65533;j&#65533;&#65533;&#65533;&#65533;&#65533;&#65533;&#65533;x{zL`&#1812;&#65533;R&#65533;&#65533;~zJ`9&#65533;7&#65533;2 &#704;&#65533;&#65533;&#65533; &#65533;&#65533;&#1784;&#65533;4`&#65533;&#320;&#65533;&#65533;&#65533; &#65533;&#65533;&#65533;&#65533;wd&#65533; &#65533;&#1602;/	 &#65533;@&#65533;&#65533;{F&#65533;&#65533;V &#65533;&#65533;&#65533;xE`&#65533;'	&#65533;&#65533;&#65533;z&#65533; &#65533;&#1602;C`&#65533;&#65533;`&#65533;&#65533;&#65533;D&#65533;p. 0&#65533;&#65533;k&#65533;&#65533;P&#65533;&#411;C&#65533;b &#65533;&#65533;-&#65533;X&#65533;&#65533;&&#65533;+`&#65533;&#65533;i&#65533;&#65533;x&#1723;&#65533;&#278;&#65533;&#65533;
&#65533;Kwo &#65533;&#65533;&#65533;&#65533;;?1`&#65533;&#65533;&#65533;h&#65533;&#65533;&#65533;&#65533;&#65533;&#65533;3&#65533;&#65533;&#65533;-HJ &#65533;&#65533;&#65533;&#65533;&#65533;c&#65533;&#65533;	&#65533;u&#65533; &#65533;&#65533;&#65533;&#65533;9o &#65533;&#65533;&#65533;U&#65533;n &#65533;&#65533;os&#65533; &#65533;-x&#65533;&#65533;&#65533;&#65533;4&#65533; &#65533;0&#65533;.W0C&#65533;$L8N`&#65533;n;&#65533;+L&#65533;)&#65533;&#65533;&#65533;&#65533; @6\r+L	-|&#65533;Tc&#65533;&#65533;<&#65533;pW&#65533;&#65533;F&#305;&#65533; &#65533;J<pWS&#65533;KlT&#65533; g &#65533;&#65533;v5&#65533; &#65533;T1&#65533; c&#65533;&#65533;&#65533;6&#65533;&#65533;&#65533;&#65533;d^&#65533;/&#65533;	 [0&#65533;&#65533;6&#65533;"&#65533;&#65533;h&#65533;s	 O&#494;&#65533;X&#65533;&#65533;g,&#502;&#65533;' `w&#65533;j&#65533;&#65533;,&#65533;}<&#65533;&#65533;&#65533;&#65533;&#65533;g&#65533;&#65533;&#65533;&#65533;&#65533;&#560;&#65533; &#65533;&#65533;&#65533;e&#65533;<&#65533;&#65533;&#600;&#65533;
  B&#65533;&#65533;R&#65533; \&#65533;&#65533;  !&#65533;
   ,
  &#65533;; &#65533; H&#65533;&#65533;&#65533;&#65533;*\&#560;&#65533;&#199;#J&#65533;H&#65533;&#65533;&#331;&#65533;w&#65533;\=~C&#65533;I&#65533;&#65533;&#595;(S&#65533;\&#626;&#65533;&#727;0c&#65533;&#65533;&#65533;-&#65533;&#65533;-&#65533;&#65533;&#65533;&#65533;&#627;&#65533;&#991;@&#65533;
J&#65533;&#65533;&#1123;&#65533;&#65533;-9&#65533;&#65533;&#1986;2&#65533;&#65533;&#65533;J&#65533;&#65533;&#1387;X&#65533;j&#65533;S&#65533;M&#65533;X5&#65533;&#65533;&#1651;h&#1258;]&#758;-Dk*&#134;u1&#65533;^?&#65533;x&#65533;&#65533;&#65533;&#759;&#65533;&#1991;&#65533;&#65533;&#1761;6|w&#65533;*^&#824;&#65533;&#65533;&#65533;,o!V &#65533;@&#65533;&#65533;&#65533;K&#65533;5o&#65533; &#65533;M&#65533;&#65533;&#39666;
P&#65533;+@&#65533;L&#65533;&#65533;}>&#65533;&#65533;]<z&#65533;&#65533;&#65533;&#1751;&#65533;r&#65533;|&#65533;&#65533;A'&#65533;&#65533;&#65533;&#531;+_&#65533;&#65533;"&#65533;&#65533;)H0&#65533;I&#65533;&#65533;I#&#65533;N=w&#65533;&#65533;t11 @S>&#65533;5_&#1022;&#65533;&#65533;&#65533;&#65533;&E&#65533;&#65533;&#65533;<&#65533;&#65533;&#65533;{&#1023;&#65533;&#65533;&#65533;\&#65533;c&#65533;}&#65533;&#65533;&#65533; &#65533;&#65533;&#65533;6&#65533;;R(&#65533;| &#65533;&#65533;&#65533;f&#65533;&#65533;C&#1848;@Y	"&#65533;5!&#65533;d&#65533;&#65533;(&#65533;&#65533;&#65533;1P&#65533;&#65533;2&#65533;&#65533;&#65533;&#1288;&#65533;1!&#65533;&#65533;8&#27171;r&#65533;$@#&#65533;&#65533;s&#65533;+_&#65533;`&#65533;}46E +;6&#65533;&#17610;&#65533;&#65533; &#65533;&#65533;J=&#65533;37&#65533;&#65533;&#65533;	,p  &#65533;&#65533;&#65533;&#65533;``&#65533;p&#65533;y&#65533;=}P&#65533;@/&#65533;&#1295;>&#65533;hsL/&#65533;&#65533;&#65533;&#65533;*&#65533;&#65533;bJ)&#65533;&#65533;#eE&#65533;#&#30928;F:;PP&#65533;4&#65533;Ed
t&#65533;&#65533;q&#65533;&#65533;&#65533;&#65533;**J&#1508;@&#65533;P&#65533;&#65533; &#680;&#65533;&#65533;&#65533;*&#65533;D&#65533; #&#65533;`q&#65533;C&#65533;;E&#65533;&#65533;T&#65533;&#65533;*&#65533;&#65533;&#65533;'&#65533;V&#65533;	&#65533;i&#65533;&#65533;j(&#65533;S&#65533;&#1286;Z&#65533;&#65533;1&#65533;K>&#65533;2&#65533;`T&#65533;U&#65533;&#65533;&#65533;By&#65533;&#65533;&#65533;pM&#65533;IR&#65533;!&#65533;+&#65533;>&#65533;eX&#65533;C>]&#65533;f -&#65533;,0&#65533;&#65533;&#65533;&#65533;;&#65533;&#65533;&#65533;&#65533;	&#1032;&#65533;&#65533;&#65533;!eT3&#65533;&#65533;3g&#65533;6&#65533;@r&#65533;}`&#65533;e&#65533;&#65533;E&#65533;&#65533;:&#65533;&#65533;f&#65533;&#65533;&#719;&#65533;&#65533;/0P^ &#65533;&#65533;`2t&#65533;C&#65533;$+&#65533;&#65533;0m4_&#65533;"&#65533;&#65533;&#65533;&#65533;F&#65533;&#65533;sG&#65533;&#65533;m&#65533;&#65533;j&#65533;&#65533;&#65533;&#903;&#65533;*&#65533;PO&#65533;Q@&#65533;h&#65533;}&#65533;<&#65533;,0&#65533;
&#65533;&#65533;$&#65533;5&#65533;R&#65533;;j&#31607;&#65533;P&#65533;&#65533;R&#65533;&#65533;L&#65533;S&#65533;.&#65533;&#65533;&#65533;&#423;{'&#65533;xK&#65533;&#65533;@#&#65533;&#65533;&#65533;>&#65533;8&#65533;&#65533;,kt= )&#65533;w&#65533;&#65533;I&#65533;B&#65533;$&#65533;&#65533;B&#65533;&#65533;3&#65533;$p&#65533;j(&#65533;&#65533;&#65533;_&#65533;	I&#65533;J&#65533;	&#65533;&#65533;&#65533;)4&#65533;~&#65533;
&#65533;&#65533;n&#65533;&#65533;&#53449;&#65533;:O&#65533;&#65533;&#65533;&#65533;&#65533;&#65533;Y&#65533;&#65533;&#65533;&#65533;&#65533;&#65533;NI&#65533;&#65533; &#65533;$&#65533;N;&#65533;G&#65533;&#65533;#&#975;1t&#65533;&#65533; &#65533;&#65533;&#65533;(&#65533;&#65533;&#65533;&#65533;&#65533;&#2041;=&#65533;0/a &#65533;`&#65533;A&#305;5&#65533;&#65533;&#1247;&#65533;&#65533;&#65533;6t&#65533;@&#65533;&#65533;&#65533;ZLfD$ &#65533;&#65533;A&#65533;&#65533;#&#65533;K&#65533;.6(y &#65533;&#65533;&#65533;&#65533;4&#65533;&#65533;&#65533;&#65533;Tp_&#65533;&#65533;t&#65533;!Ip&#65533;\&#65533;&#226;&#65533;c&#65533;($&#65533;&#513;&#65533;rp!I-&#65533;	{&#65533;&#256;&#65533;&#65533;&#65533;+&#65533; ?&#65533;&#65533;#s#
 &#1425;&#65533;&z&#65533;Z&#65533;&#65533;&#65533;&#65533;&&#65533;&#65533;b&#65533;p &#65533;j&&#65533; N&#65533;&#65533;p&#65533;&#65533;9&#65533;&#65533;&#65533;4&#65533;#!&#65533;8& X&#65533;&#65533;q&#65533;&#65533;7&#65533;&#65533;&#65533;y&#65533;&#65533;X &#65533;&#9026;&#65533;$&#65533;&#65533;&#65533;&#65533;&#65533;&#65533;&#65533;&#65533;B&#65533;q&#65533; &#65533;&#65533;&#65533;&#65533;&#65533;$GY,~h&#65533;n#&#65533;<&#65533;+&#65533;&#65533;B&#65533;bXO&#65533;Cn&#65533;&#805;&#65533;&#65533;&#65533;E&#65533;&#65533;i&#65533;	&#65533;&#65533;&#65533;y r &#65533;&#65533;&#65533;4 &#65533;YJ &#65533;&#65533;.uI&#65533;Q&#65533;C&#65533;`J@(&#65533;&#65533;Af&#65533;&#65533;%*&#65533;&#65533;(&#65533; &#65533;&#65533;&#65533; w&#517;:&#65533;Y&#65533;z&#65533;i#&#65533;&#65533;&#65533;3&#65533;Q&#65533;b0&#65533;&#65533;8#D&#65533;k&#65533;&#65533;(=&#65533;i&#966;:&#65533;&#65533;&#65533;&#65533;D'J&#1098;Z&#65533;&#65533;&#872;F7&#65533;&#1102;z&#65533;&#65533; &#65533;HGJ&#1170;&#65533;&#65533;&#65533;(M&#65533;JW&#65533;&#1174;&#65533;&#65533;&#65533;0E&#65533;?fJ&#1240;&#1684;?4&#65533;iNo&#65533;S&#65533;&#65533;&#65533;&#65533;3&#65533;&#65533;PM&#1314;&#65533;&#65533;&#65533;)&#65533;R&#65533;&#65533;&#1318;&#65533;e&#65533;Pe&#65533;S&#65533;&#65533;&#65533;&#65533;F&#65533;&#65533;X&#1866;U&#65533;*&#1388;z&#65533;(\kP&#65533;JV&#65533;&#65533;&#65533;&#65533;5-&#65533;ZQ&#65533;&#1462;u&#65533;p&#840;[&#65533;j&#1336;&#65533;U"t&#875;N&#65533;&#65533;W&#65533;&#65533;&#65533;&#65533;]&#65533;&#65533;`X&#65533;&#65533;&#65533;&#65533;-,]&#65533;X&#65533;(&#1453;&#65533;&#65533;&#65533;@&#65533;V&#65533;J&#65533;&#65533;a&#65533;&#65533;e1kU&#65533;j&#65533;&#65533;K&#65533;&#65533;gA[W&#65533;~&#65533;&#65533;i5&#65533;hQ&#65533;Z&#1362;&#65533;&#65533;&#65533;&#65533;&#65533;,lc&#65533;&#65533;&#65533;&#65533;&#65533;&#65533;&#65533;- &#65533;[&#65533;B&#65533;&#65533;&#65533;=+p&#65533;;&#65533;&#65533;&#65533;&#65533;&#65533;5.r&#65533;&#65533;&#65533;&#65533;&#65533;&#65533;&#65533;&#65533;-t&#65533;;&#1773;&#65533;&#65533;&#65533;8&#65533;1A&#65533;&#65533;&#65533;&#65533;&#65533;5*&#1093;#8&#65533;&#65533;&#65533;&#65533;{&#1698;&#65533;&#65533;&#65533;XA&#65533;3 &#65533;&#65533;e/b&#65533;K&#65533;4\p0
&#65533;&#65533;~&#1755;&#65533;}t	 @}&#65533;	sX&#65533;9&#65533;&#65533;:>&#65533;&#65533;&#1320;&#65533;}p_&#65533;&#65533;&#65533;mT(Ht:&#65533;Hj&#65533;&#65533;&#65533;&#65533; >&#65533;`&#65533;D'&#65533;&#65533;&#65533;&#65533;&#65533;&#65533;^|!MI&#65533;j0&#65533;&#65533;&#65533;&#65533;P&#65533;(r L&#65533;&#65533;&#65533;1U&#65533;![&#65533;A4rX&#65533;&#65533;&#65533;*&#65533;&#65533;4F%q &#65533;2Rn&#65533;&#65533;qe&#65533;&#65533;Ck&#65533;@&#65533;y&#65533;&#65533;&#65533;T@>.sS&#65533;&#65533;F&#65533;"&#65533;&#65533;&#65533;<*g&#65533;JC&#1113;&#65533;? &#65533;&#65533;&#65533;&#65533;&#424;&#65533;\(&#65533;x&#152;&#65533;=4R&#65533;1&#65533;S&#65533; F&#65533;&#65533;B&#65533;*&#39342;&#65533;a&#65533;H p&#65533;F|#{&#65533;4R&#65533;A
&#65533;L&#65533; -(&#65533;3&#65533;&#65533;VU&#65533;&#65533;P&#65533;"  &#65533;&#65533;	&#65533;&#65533;y:&#65533;}&#65533;c	&#65533;&#65533;@&#65533;t&#65533;&#65533;&#246;iN&#65533;&#65533;&#65533;0D !&#65533;&#65533;1&#65533;&#65533;l&#65533;F&#65533;,&#65533;&#65533;N&#65533;1&#65533;$&#65533; )&#65533;4&#65533;!&#65533;ok&#1674;&#65533;&#65533;>&#65533;&#1093;$ 7&#65533;&#65533;5&#65533;&#65533;Vwc%&#65533;&#65533;&#65533;>&#65533;&#65533;&#65533;D&#65533;&#65533;&#65533;&#65533;&#65533;&#65533;&#65533;n&#65533;)u&#65533;`&#65533;A(0T&#65533;{&#65533;G	wqw&#65533;p&#65533;&#65533;&#65533;	&#65533;&#65533;&#65533;p&#65533;&#65533;&#65533;	Iu&#1696;&#65533;&#65533;V &#65533; * G&#65533;nr&#65533;&#65533;\!*&#65533;x&#65533;q&#65533;`&#65533;&#65533;l&#835;&#65533;S&#65533;&#65533;V&#65533;,w&#65533;&#65533;	B&#65533;x}&#65533;>)&#65533;A&#65533;&#65533;b&#65533;&#65533;&#65533;`&#941;&#65533;~L&#65533;1&#65533;6f&#65533;U&#65533;G&#65533;&#65533;&#65533;&#65533;,&#65533;&#65533;&#65533;T&#65533;&#65533; $&#65533;w{t&#65533;G5Uh&#65533;@p&#65533;&#65533;&#65533;&#65533;2&#65533;:;a&#65533;&#65533;p&#65533;Ih&#65533;&#65533;U&#65533;&#65533;	s$ &#65533;&#65533;&#65533;&#65533;&#65533;&#65533;{<&#65533; 	SxB%hJ .&#65533;x&#65533;&#65533;w0H&#65533;1y&#695;$&#65533;&#65533;&#65533;AX4&#65533;&#65533;fL3~0O \Qz&#65533;m /&#65533;&#65533;&#65533;o&#65533;&#65533;%9&#65533;&#65533;&#65533;1&#65533;A&#65533;+!&#65533;0O&#65533;Qw&#65533;[U&#65533;@A&#65533;&#65533;
~&#65533;&#65533;&#65533;,Q&#65533;<&#65533;&#65533;,p&#65533;!u&#65533;&#65533;&#65533;o&#65533;&#65533;&#65533;Y&#65533;&#1249;
~&#65533;}&#65533;g>(&#65533;&#65533;`&#65533;&#65533;tP52``p&#65533;W&#65533;&#65533;Z&#65533;`Mg&#65533;&#65533;U&#65533;&#65533;U&#65533;&#65533;z'<&#65533;&#166;&#65533;+&#65533;j&#65533;&#65533;M&#65533;&#65533;#&#65533; &#65533;iy&#65533;T&#65533;U&#65533;&#65533;	&#65533;7&#65533;&#65533;l&#65533;q&#65533;&#65533;g&#65533;^&#65533;	M1	,&#65533;&#65533;&#65533;Q&#65533;P`&#65533;&#65533;{8x&#65533;Vu&#65533;&#65533;L0&#65533;iAs&#65533;U&#65533; &#65533;p
&#65533;f&#65533;O&#65533;&#65533;i%'&#65533;t&#65533;=&#65533; Jmqq&#65533;1S&#65533;&#65533;%&#65533;&#65533;
&#65533;&#65533;	&#65533;`&#65533;D &#65533;`hg~&#65533;4&#65533;&#65533;p&#65533;&#65533;" &#65533;0&#65533;R&#65533;XN&#65533;&#65533; &#65533;&#65533; f&#65533;3i" 	'8&#65533;!&#65533;V&#65533;&#65533;M1!
&#65533;  USU[&#65533;&#65533;&#65533;&#65533;H&#65533; &#65533;$zj&#65533;&#65533;&#65533;&#65533;fMAI&#65533;&#65533;&#65533;&#65533;&#65533;&#65533;&#65533;&#65533;r&#360;&#65533;
&#65533;g &#65533;&#65533;&#65533;P&#65533;q&#65533;&#65533;? 1&#65533;  &#65533;&#65533;&#65533;&#65533;&#65533;s&#1864;&#65533;&#65533;
&#65533;2" 	UTf&#65533;X&#65533;
&#65533;&#65533;0&#65533; g&#65533;&#65533;&#65533;&#65533;&#65533;&#65533;p&#65533;`etw&#65533;l&#65533;&#65533;Pi&#65533;3&#65533;&#65533;cO&#65533;i&#65533;&#65533;p$A&#65533;&#65533;h&#1098;&#65533;&#65533;	]&#65533;P P &#65533;_&#65533;
&#65533;&#65533;&#65533;l&#65533;@&#65533;H>&#65533;|&#65533;\&#65533;U;&#65533;k&#65533; &#65533;P&#65533;&#65533;0&#65533;&#65533;g&#65533;u&#240;&#65533;D5 &#65533;&#65533;i&#65533;&#65533;@&#65533;&#65533;c &#65533;P&#65533;r&#65533;Z&#65533;h&#65533;&#65533;&#65533;J&#65533;&#65533;W&#65533;c\ n&#65533;GX&#65533;&#65533;
&#65533; &#528;
v&#65533;aR!&#65533;iq&#65533;&#65533;LI"&#902;qJ&#65533;YS&#65533;&#65533;p&#19472;`&#65533;9'	&#65533;&#65533;&#65533;&#65533;&#65533;&#65533;&#65533;&#65533;Mqg&#65533;n&#65533;M&#65533;>a&#65533;&#1360;a&#65533;&#65533;&#65533;4&#65533;
M&#65533;KY&#65533;&#65533;e&#65533;&#65533;&#65533;&#65533;S&#65533;+p
&#65533;$@&#65533;y&#65533;&#65533;g&#65533;q&#65533;&#65533;&#65533;p&#448;&#65533;'&#65533;&#65533;&#65533;X&#65533; v8@&#65533;&#65533;&#65533;0n&#65533;U&#65533;U,&#65533;qp&#65533;&#65533;&#65533;M&#65533;&#65533;i&#1120;&#65533;&#65533;&#65533;&#65533;&#65533;&#65533;I&#65533;&#65533;UQ&#65533;&#65533;&#65533;&#65533;&#65533;&#65533;`{&#65533;n&#65533;U&#65533;i&#65533;1&#65533;&#65533; &#65533; &#65533;g&#65533;&#65533;$`&#65533;&#65533;]&#65533;&#65533;&#65533;&#65533;&#65533;&#65533;[1
F	&#65533;9V&#65533;@&#65533;(@C1MA	G&#65533;ia&#65533;&#65533;Mp&#65533;4&#65533;H&#65533;U`ye&#65533;&#65533;L&#65533;oi&#65533;&#65533;3P<aM&#65533;
&#65533;&#65533;&#65533;&#65533;8&#65533;9 &#65533; &#65533;v&#65533;<&#65533;	&#65533;0 &#65533;Q&#65533;'V&#65533;(:V&#65533;&#65533; zA&#65533;&#65533;&#1910;&#65533;&#65533;&#65533;&#65533;&#1296;&#65533;&#65533;5&#65533;1Q>&#65533;&#65533;&#65533;X&#65533;&#65533;&#65533;&#65533;&#65533;&#65533; &#65533;&#1059;L&#65533;3&#65533;) &#65533;&#65533;/&#65533;&#65533;0&#65533;&#65533;`	&#65533;T  	&#1443;di
&#65533;&#65533;`h&#65533;W&#65533;&#65533;EE&#65533;`7Gti&#65533;&#65533;&#65533;&#65533;&#65533;QT&#65533;sz&#65533;&#65533;4&#65533;$`&#65533;&#65533;&#65533;{*&#65533;p&#65533;&#65533;ws&#65533;T=  %&#65533;&#65533;exc&#65533;.&#65533;"&#65533;&#65533;&#65533;P&#65533;[&#65533;&#65533;I# &#65533;&#65533;&#52584;-!&#65533;@&#65533;&#65533;&#65533;&#65533;&#65533;q@&#65533;83&#65533;&#65533;&#65533;T&#65533;&#65533;#&#65533;@&#65533;&#65533;&#65533;&#1067;YF:!`&#65533;qh&#65533;&#65533;&#65533;&#65533;&#65533;&#65533;&#65533;&#65533;&#596;1&#65533;? [!QS&#65533;&#65533;p%qL&#65533;&#794;&#65533;&#65533;&#65533;E  &#65533; &#65533;&#65533;&#65533;&#65533;+&#65533;`&#65533;	&#65533;&#620;&#65533; &#65533;&#65533;p&#65533; &#65533; &#65533;&#65533;&#65533;&#65533;etA5 &P&#65533;"&#65533;&#65533;C&#44077;i&#65533;&#65533;&#65533;
P&#65533;`&#65533;`ze&#1354;&#65533;@&#65533;j&#65533;&#65533;ZS&#65533;&#65533;&#65533;p
&#65533;/&#65533;H&#65533;2&#65533;) &#65533;&#65533;p&#65533;/ 8@Ms&#65533;&#65533; &#480;&#65533;p&#65533;&#65533;&#65533;T&#65533;p$&#65533;pu&#65533;&#65533;`&#65533;W&#65533;:&#65533;p&#65533;T %&#65533;&#65533;&#65533;&#1322;&#65533;(&#65533;&#65533;4 @&#65533;&#65533;&#65533;&#65533;&#65533;R&#65533;;)<` 	&#65533; p ` &#65533;&#65533;&#65533;r1 qP	&#65533;`&#65533;&#65533;X4&#65533;&#65533;(M&#65533;fk&#1524;&#65533; &#65533; &#65533; &#65533;[&#65533;	&#65533;g}&#65533;+a&#65533;
 *&#65533;&#65533;P&#65533;0 `n0>&#65533;p	&#65533;&#65533;
&#65533;@&#1424;&#65533;&#65533;&#65533; &#65533;@&#65533; &#65533; &#65533;&#65533;&#1584;&#65533;&#65533;&#65533; 
&#65533; _p2 &#65533;L!&#65533;{&#65533;&#65533;
&#65533;p&#65533;n&#65533;	&#65533; K&#65533;p&#65533;B&#65533;&#65533;J&#65533; &#65533;P&#65533;&#65533;&#65533; &#65533;*&#65533;&#65533;;&#65533;&#65533;&#65533;&#65533;&#65533;hiV uP	&#65533;&#65533;&#65533;&#65533;a&#65533;&#65533;&#65533;&#65533;ip(&#65533;|&#65533;'UP	+tV&#65533;G&#65533;&#65533;&#65533;d&#65533;&#53297;&#65533;h%[&#65533;&#65533;`&#65533;k&#65533;&#65533;!&#65533;&#65533;&#65533;&#65533;&#65533;-&#65533;&#65533;&#65533;&#65533;g&#65533;
&#65533;`&#65533;JE &#65533;&#65533;&#65533;&#65533;' &#608;&#65533;LLa&#65533;&`&#65533;&#65533;&#65533;>&#65533;&#65533; &#65533;`7&#65533;- &#65533;&#65533;&#65533;&#65533;P &#65533;p&#65533;1&#65533; &#65533;	I&#65533;&#65533;`E&#65533;L&#65533;`!&#65533;&#751;A<&#65533;
`&#65533;;M&#65533;f&#65533;&#65533;z	&#65533;&#65533;.(&#65533;&#65533;&#65533;v&#65533;&#65533;`L&#65533;&,&#65533; dS&#65533;c&#65533;++&#65533;#a&#65533;&#65533;&#65533;8&#65533;&#65533;c&#65533;` &#65533;&#65533;@  &#65533;~&#65533;&#65533;'&#65533;&#65533;A&#65533;01I&#65533;W&#65533;|&#65533;&#65533;
N&#65533;F, 	U&#65533;&#65533;0]U&#65533;q  00&#65533;&#65533;\&#65533;\&#65533;&#65533;aP?&#65533;&#65533;&&#65533;&#65533;/r&#1054;&#65533;&#65533;&#65533;-&#65533;&#65533;ug&#65533;&#65533;,  &#65533;|&#65533;&#65533;&#65533;&#1936;&#65533;&#65533;&#65533;`"&#65533;&#65533;&#65533;&#65533;&#65533;&#65533; 	-&#65533;6 
G&#65533;&#65533;7j&#65533;&#1129;
p~&#1900;&#65533;&#65533;&#65533;0&#65533;@&#65533;&#65533;\  &#65533;`&#65533;&#65533;&#65533;&#65533;
0&#65533;f&#65533;`&#65533;&#65533;zA   &#752;&#65533;Z!6&#65533;  &#65533;;Pe &#65533;&#65533;&#65533;	&#65533;0&#65533;0&#65533;&#65533;P0 &#65533;&#65533; &#65533;i&#65533;&#65533;&#65533;	&#65533;g&#65533;&#65533;&#621;&#65533;&#65533; P&#65533;&#65533;@&#65533; 
t&#65533;'&#65533;v &#65533;,&#65533;T&#65533;}P	&#65533;P&#720;&#65533; &#1877;&#65533;&#65533;&#65533;P
&#65533;&#65533;&#65533;&#65533;&#65533;=-&#65533;` &#65533;x&#65533;&#65533;5  `
I&#65533;&#65533;5&#65533;&#65533;P&#65533;&#65533;	| C&#65533;jF&#65533; &#65533;1&#65533;L`$&#65533;&#65533;@
&#65533;&#65533;
&#65533;&#65533;&#65533;&#65533;&#65533;&#65533;&#65533;&#65533;&#638;&#65533;&#65533;D!i &#65533;&#65533;&#65533;Qu&#65533; 	w&#65533;&#65533;x&#65533;&#65533;0&#65533;&#65533;q&#65533;=&#65533;&#65533; &#65533; &#65533;2&#65533;N0m&#65533;&#65533;@
&#65533;&#65533;&#65533;&#65533;
%7&#700;&#65533;f&#65533;&#65533;&#65533;&#65533;Ke
&#65533;&#65533;x&#65533;}&#65533;&#65533;&#65533;'&#65533;&#65533;&#65533;&#65533;&#65533; 
&#65533;c&#65533;6&#65533;&#65533;[8B 	 !&#65533;6&#65533;a&#65533;&#65533;&#65533;	&#65533;&#65533;&#65533;&#65533;&#65533;&#809;,&#65533;A&#65533;$&#65533;S&#65533; k&#65533;&#65533;&#65533;Mn&#65533;&#65533; &#65533; &#65533;&#65533;00+oPR&#65533;2p &&#65533;`&#65533;&#65533;  Lp&#65533;
&#65533;&#65533;
&#65533;&#65533;&#65533;&#65533;U&#65533;,&#65533;  g&#65533;&#65533;&#65533;&#65533;&#65533;&#65533;&#65533;&#65533;&#65533;&#65533;&#65533;&#1568;&#65533;&#65533;
&#65533;PppT`&#65533;'`
&#65533;e&#1121;  &#65533;]&#65533;`&#65533;(>&#65533;6&#65533;&#65533; d&#65533;&#65533;1.&#65533;01p&#65533;&#1373;&#65533;&#65533;&#65533;@&#65533;&#65533;&#65533;&#65533; [&#65533;"@v60I&#65533;&#65533; &#65533;]yu&#65533;U `&#65533;}&#65533;Y&#65533;&#65533;&#65533;&#65533;@&#65533;r&#65533;u&#65533;&#65533;&#65533;&#65533;&#65533;&#65533;&#65533;[&#65533;&#65533;&#65533; &#65533;j+&#65533;D&#65533;pw&#65533;&#65533; V&#65533;&#65533;Z&#65533;&#65533;'&#65533;p~&#65533;n&#65533;(&#65533;&#65533;&#65533;&#65533;&#65533;&#65533;&#65533;@	h&#65533;j&#65533;&#65533;&#65533; @
&#65533;&#65533;&#65533;q&#65533;&#65533;&#65533;bL&#65533;&#65533;y,&#65533;(&#65533;
&#65533; &#65533;&#65533;v&#65533;gS1&#65533;&#65533;
{&#65533;+&#65533;_' &#65533;0&#65533;p&#65533;a<&#65533;
&#65533;  F&#65533;&#65533;0n&#65533;1&#65533;y&#65533;&#65533;6&#65533;&#65533;&#65533;  F&#65533;&#65533;&#65533;&#65533;`[&#65533;&#65533;	&#65533;&#65533;
&#65533;&#65533;&#65533;]&#65533;_>&#65533;&#65533;`C&#65533;&#1441;&#65533;&#65533;&#65533;&#65533;P4\&#65533;&#65533;&#1869;&#65533;&#65533;&#1309;	&#592;&#65533;:&#65533;! 
&#65533;+&#65533;U&#65533;&#65533;0&#65533;
&#65533;0&#65533;@&#65533;`&#65533;&#65533;
&#65533;A&#65533;&#65533;&#65533;&#65533;&#65533;&#65533;12&#65533;&#65533;_&#830;[&#65533;&#65533;&#65533;&#65533;  c&#65533;&#65533;&#65533; 
&#65533;P]P1&#65533;R&#65533;&#65533;6 j&#65533;&#65533; &#65533; &#65533;"&#65533;&#65533;%1= &#65533;L&#65533;&#65533;4&#65533;N&#65533;&#65533;&#286;&#65533;&#65533;8&#65533;	&#65533;@*&#65533;h&#65533;&#65533;&#65533;&#65533;&#65533; &#65533;&#65533;&#65533;&#65533;	| B&#65533;l~&#65533;2 n	&#65533;&#65533;&#65533;p&#65533;&#65533;&#65533;	&#65533;&#65533;  &#65533;&#65533;iL&#65533;e&#65533;8&#65533;&#65533;&#65533;&#65533;&#7837;z&#65533;M&#65533;QP &#65533;	&#65533;&#65533;&#1529;&#65533;	} &#65533;&#65533;&#65533;  PR&#65533;&#65533;P
&#65533;&#65533;&#65533; &#65533;\o&#65533;C&#65533;&#65533;&#65533;X~&#65533;&#65533;&#65533;&#65533;&#65533;&#65533;Y &#65533;&#65533;&#65533;&#65533;&#65533;&#65533;'@&#65533;9&#65533;&#65533;~&#65533;&#65533;Z&#65533;"&#65533;&#65533;&#65533;q &#65533;@&#65533;u`	&#65533;&#65533;&#65533; %&#65533;&#65533;
a&#65533; `&#65533;:_&#65533;&#303;&#65533;&#65533;&#65533;&#65533;&#65533;&#65533;&#65533;&#65533;\&#65533;&#65533;&#65533; :&#65533;&#65533; &#65533;&#65533;&#65533;#&#65533;&#65533;A&#65533;	.DH&#65533;1S&#65533;&#65533;,&#65533;&#65533;!&#65533;?&#65533;5fT&#65533;&#65533;&#65533;4&#65533;N!&#65533;&#65533;&#65533;I&#65533;)&#65533;&#65533;&#65533;&#65533;J&#65533;e&#65533;&#65533;&#65533;&#65533;M&#65533;9u&#65533;&#65533;&#65533;&#65533;&#65533;O&#65533;A&#65533;%Z&#65533;&#65533;&#65533;~1&#65533;&#65533;:I&#65533;fN&#65533;OcFuz.&#191;&o&#65533;&#65533;&#65533;f&#65533;&#1093;&#65533;&#65533;m+&#65533;
+8J< &#65533;q&#65533;&#65533;,&#65533;|&#65533;&#65533;&#65533;B&#65533;Z&#65533;J&#65533;&#65533;]&#65533;&#65533;&\&#65533;&#65533;a&#65533;Ak&#65533;+&#65533;&#65533;&&#65533;&#65533;;&#65533;&#65533;&#65533;L&#65533;&&#65533;}M|&#65533;&#65533;i&#65533;&#65533;@:&#65533;$&#65533;&#65533;7Xq&#65533;6&#65533;w&#65533;&#65533;j&#65533;&e&#65533;~7&#65533;v&#65533;&#65533;&#65533;&#65533;o&#65533;&#65533;&#65533;&#65533;&#65533;&#65533;&#65533;&#65533;&#65533;0#5&#65533;Q&#65533;~0&#65533;&#65533;Z><7b&#65533;&#65533;Q&#65533;&#65533;&#65533;/&#65533;&#65533;&#65533;R&#65533;J&#65533;8'g&#65533;&#65533;&#65533;{&#65533;&#65533;a&&#65533;gg&#65533;&#65533;&#65533;&#65533;&#65533;&#65533;T.]&#65533;&#65533;&#65533;&#65533;Gppj'&#65533;n&#65533;3&#65533;"&#65533;&#65533;&#1544;%&#65533;&#65533;Y&#65533;&#65533;F*&#65533;J>;&#65533;&#65533;C&#65533;&#65533;-&#65533;	!&#65533;&#65533;&#65533;o\4&#65533;c&#65533;> !&#65533;o &#65533;&#65533;]&#65533;A&#65533;&#65533;)"&#65533;n &#65533;&#65533;&#65533;bD&#65533;*>&#65533;&#65533;&#65533;h&#65533;&#65533;6&#65533;J,&#65533;&#1298;C@&#65533;&#65533;!&#65533;&#65533;&#65533;s?+ p#T&#514;&#65533;h&#65533;I&#65533;&#65533;N&#65533;&#65533;	&#65533; &#65533;&#65533; 1&#65533;/&#65533;&#65533;!&#65533;M&#65533;&#65533;F67ZJ%&#65533;2&#65533;t&#65533;QH#+&#65533; 0g&#831;&#65533;&#65533;p2m&#1808; &#65533; 4pA&#65533;L&#65533; &#65533;&#65533;H&#65533;Ba&#65533;&#65533;7~&#65533;&#65533;F&#65533;&#65533;\&#65533;'&#65533;^&#65533;&#65533;>y&#65533;&#65533;P&#65533;&#65533;~@u&#65533;&#684758;dt?I&#65533;&#65533;vZj&#65533;f&#65533;v&#65533;5&#1236;&#65533;&#65533;&#65533; ~&#65533; #&#65533;&#65533;&#65533;w&#65533;&#65533;&#65533;t&#65533;Q&#65533;&#65533;",8#	P&#65533;&#65533;FX &#65533;&#65533;r&#65533;&#65533;&#65533;&#65533;T*&#2016;mc&#65533;0&#65533;b&#65533;v&#65533;&#65533; xf&#65533;&#65533;&#65533;&#65533;b&#65533;&#65533;&#65533;&#65533;&#65533;&#65533;(&#65533;[&#65533;*&#65533;G%0&#65533;&#65533;&#65533;mL&#65533;)&#65533;\&#65533; &#65533;5%\&#65533;&#1052;T&#65533;&#65533;rP<&#65533;`h=i&#65533; &#65533;&#65533;&#65533;&#65533; Gr&#65533;&#65533;&#65533;&#65533;8&#65533;*&#65533;&#65533;i&#65533;&#65533;n&#65533;x&#65533;U&#65533;&#65533;&&#65533;&#65533;&#65533;H9&#65533;&#65533;l'R9&#65533;E2	"|&#1609;R&#65533;&#65533;&#288;=H
&#:&#65533;!N&#65533;&#65533;*w8&#1693;&#65533;&#65533;zq&#65533;'
&#65533;&#65533;d&#65533;8Ce&#65533; &#65533;&#65533;FS&#65533;9w&#65533;yf&#65533;&#65533;&#65533;&#65533;&#41194;&#65533;&#65533;&#65533;N&#65533;&#65533;no&#65533;aO&#65533;	&#65533;
&#65533;b&#65533;&#65533;&#65533;w&#65533;S&#65533;&#65533;&#65533;4&#65533;&#65533;C&#65533;Y	7&#65533;&#23536;a&#65533;&#65533;xzZE&#65533;&#65533;M7Lq&#65533;&#65533;!&#4739;&#65533;i&#65533;$&#65533;&#65533;&#65533;p&#1027;&#65533;w&#65533;&#65533;-!&#65533;=x&#65533;&#65533;&#65533;&#1887;( &#65533;&#65533;eB&#65533;&#65533;R&#65533;=&#65533;&#65533;Z8&#65533;E9&#65533;&#65533;&#65533;'&#65533;&#65533;&#65533;&#65533;&#65533;&#65533;3&#65533;&#65533;.&#65533;
&#65533;&#65533;?&#1312;&#65533;|<&#65533;Tp&#65533;&#65533;&#65533;&#65533;Q/&#65533;h	&#65533;7?&#65533;&#65533;P&#65533;&#65533;+&#65533; cd&#65533;rC&#65533;&#65533;RX&#65533;&#65533;&#1539;&#65533;&#65533;\&#65533;0&#65533;&#65533;&#65533;&#65533;P&#65533;E&#65533;&#65533;B'&#65533;G1&#65533;x&#65533;C`&#65533;5PD&#65533;&#65533;&#65533;E\a&#65533;-&#65533;&#65533;&#65533;pc  *
&#65533;&#65533;CT&#65533; &#65533;W	&#65533;a&#65533;P!zq&#65533;.*&#65533;C&#65533;B&#65533;Ey&#65533;&#65533;d&#65533;).:&#65533;{&#65533;&#65533;&#65533;&#65533;G&#65533;&#65533;&#65533;&#65533;&#65533;&#65533;	&#1714;&#65533;(&#65533;&#65533;X&#65533; Z&#137;-&#65533;&#65533;&#65533;fb&#65533;T g\b&#65533;&#65533;&#65533;&#65533;A(E&#65533;  5&#65533;q&#65533;&#65533;&#65533;&#65533;h0&#65533;F&#65533;
&#65533;|c_&#65533;P&#65533;&&#65533;&#11540;,C 
&#65533;&#65533;N&#65533;A&#65533;P&#65533;a&#65533;&#65533;&#65533;&#65533;&#65533;'`D&#65533;;b'&#65533;y&#65533;#&#65533;d&#65533;&#65533;&#65533;%+&#65533;P\&#65533;&#65533;0&#65533;8&#65533;&#65533;Ia ZF(&#65533;&#65533;!H`F&#65533;G&#65533;&#65533;K_&#65533;&#65533;)A&#65533;?t p&#65533;C&#65533;@&#65533;Z&#65533;Mld&#65533;n&#65533;dhC&#65533;&#217;&#65533;&#65533;&#65533;G5&#65533;u&#65533;&#65533;-&#65533;C&#65533;>!&#65533;&#65533;&#65533;&#65533;@&#65533;I(A%&#65533;&#65533;&#65533;Pp&#65533; y&#65533;&#65533;]DY1"&#65533;&#65533;&#65533;#&#65533;&#65533; &#65533;&#65533;&#65533;U)&#65533;%jQ&#65533;&#65533;&#65533;p&#65533; #_&#65533;L?&#65533; &#65533;d&#65533;&#65533;GB d&#65533;&#65533;L&#65533;&#65533;&#65533;[&#65533;&#65533;&#65533;&#65533;)J&#65533;H,&#65533;x&#65533;!`&#65533;&#65533;&#65533;*}X`&#65533;iT&#65533;&#65533;&#65533;'_&#65533;&#65533;&#65533;&#65533;&#65533;&#65533;Z&#65533;&#65533;&#65533;&#65533;/"5&#65533;&#65533; &#65533; H&#65533;p&#65533;`"L$h&#65533;&#65533;&#65533;4&#65533;C=<<&#65533;&#65533; F&#65533; B\7"&#65533;@b&#65533;zemk&#65533;&#65533;7&#65533;&#65533;JAA&#65533;&#65533;w&#65533;&#65533;@G	&#65533;&#65533;&#27726; `&#65533;&#65533;&#65533;83&#65533;&#65533;&#65533;%&#65533;]B	&#65533;&#65533;QC<_&#65533;&#65533;&#698;V&#65533;&#65533;&#65533;&#65533;W &#65533; &#65533;#a&#65533;M9&#1300;&#65533;&#65533;&#65533;C&#65533;C)r&#65533;&J&#65533;$6Gq&#65533;&#928;<&#65533;f/&#65533;&#65533;&#65533;&#65533;&#65533;Jf-AC&#919;&#65533;M&#1558;&#65533;f&#65533;db&#65533;5&#65533; o&#65533;(B&&#65533;&#65533;aV!&#65533;&#65533;&#65533;&#65533;&#65533;Ab&#65533;&#65533;&#65533;@`&#65533;&#65533;U m&#1445;s&#65533;&#65533;$0&#1159;&#65533;M&#65533; x&#65533;&#65533;,zp>&#65533;&#65533;q&#65533;&#65533;"&#65533;}&#65533;0&#65533;A&#65533;A&#65533;8 &#65533;&#65533;?n&#65533;&#1860;&#65533;a&#65533;B1b&#65533;&#65533;&#65533;P&#65533;`&#65533;v&#65533;&#65533;&#65533; &#65533;&#65533;&#65533;&#65533;
JT&#65533;&&#65533;h&#65533;&#65533;g&#65533;;&#65533;&#65533;&#65533;s&#65533;3~&#65533;&#65533;&#65533;t"!&#65533;&#1051;&#65533;,_&#65533;)1&#65533;&#65533;&#65533;z&#65533;&#65533;@&#65533;E&#65533;&#65533;b&#65533;#&#65533;*&#65533;&#65533;&#1742;&#65533;&#65533;Y&#65533;]&#65533;&#65533;&#65533;:&#65533;Z&#65533;3&#65533;&#65533; e &#65533;b_2H&#65533;&#65533;rG&#65533;&#65533;&#65533;##N!&#65533;&#65533;&#65533;&#65533;&#65533;&#65533;&#65533;e&#65533;7&#65533;&#65533;&#1346;&#65533;aC9&#65533;&#65533;&#65533;~&#65533;&#65533;H8&#65533;&#65533;UQG&#65533;&#65533;3)Y&#65533;&#65533;V&#65533;&#65533;9;	&#65533;&#1036;&#65533;I&#65533;I&#65533;4&#65533;z&#65533;&#65533;t#&#65533; &#65533;/&#65533;$&#65533;&#65533;z&#65533;O&#65533;&#65533;B&#65533;&#65533;&#65533;&#65533;KhE&#65533;&#65533;&#65533;Ld&#65533;9&#65533;&#65533;i&#65533;&#65533;&#65533; &#65533;$$&#65533;&#65533;p&#65533;q&#65533;&#65533;&#65533;&#65533;6&#65533;&#65533;J&#65533;@&#65533;@CM&#65533;&#65533;\&#65533;&#65533;&#65533;&#65533;&#65533;&#65533;1&#65533;w&#65533;[K} &#65533;
g/D&#65533;B! R&#65533;&#9432; UN&#65533;&Pb&#65533;&#1027;Y&#65533;an&#65533;&#65533;q&#65533;&#65533;$&#65533;&#65533;&#65533;f&#65533;=$&#65533;&#65533;S'&#65533;L\&#65533;&#65533;&#65533;&#65533;&#65533;B&#65533; &#65533;&#65533;D &#65533;&#65533;p^&#65533;p&#65533;&#65533;C&#65533;&#65533;&#65533;u&#65533;&#65533;P&#65533;#&#65533;tgP]&#65533;&#65533;$H?&#65533;&#65533;`/d&#65533;&#65533;A4&#65533;&#1093;s$&#65533;2IP&#65533;&#65533;0{&#65533;&#65533;#&#65533;&#65533;{&#65533;qF
^0&#65533;&#65533;&#65533;&#65533;&#65533;&#65533;#*&#65533;w&#65533;,&#65533;&#65533;w&#65533;&#65533; &#65533;@&#65533;	m P&#65533;&#65533;> @&#404;&#65533;6&#241;&#65533;?,&#65533;x&#65533; #&#65533;D&#65533;*Q&#65533;|&#65533;&#65533;x77&#65533;&#65533;&#65533;G&#65533;~&#65533;g &#1814;s&#65533;&#65533;G&#65533;2 &#65533;&#65533;&#65533;&#65533; &#65533;&#65533;;'&#65533;&#65533;&#65533;&#65533;&#65533;x&#65533;o&#65533;t&#65533;s&#65533;&#65533;^@X&#65533;*}&#65533;7&#65533;&#65533;&#65533;&#65533;y&#65533;&#65533;&#65533;&#65533;<e&#65533;&#65533;&#65533;K	&#65533;&#65533;&#65533;&#65533;&#65533;&#65533;&#65533;&#65533;&#65533;&#65533;&#65533;&#65533;&#65533;w&#65533;&#65533;4p.&#65533;&#65533;&#65533;X&#65533;&#65533;&#65533;?\&#517;&#65533;&#65533;:&#65533;@&#65533;M 
0&#65533;&#65533;C&#65533;&#65533;&#65533;&#65533;&#65533;&#65533;&#65533;&#587;&#65533;]	g &#65533; &#65533;&#65533;h&#65533;&#65533;&#65533;&#65533;&#65533; s&#65533;&#65533;5)&#65533;B:&#65533; &#65533;&#65533;&#65533; &#65533;0PA&#65533;(Ep&#65533;S&#65533;*s&#65533;&#65533;&#65533;&#65533;&#65533;h&#65533;&#65533;&#65533;&#65533;l&#65533;&#65533;&#65533;0&#65533;!"B3&#65533;(&#65533;&#65533;&#65533; &#65533;=&#65533;&#65533;x&#65533;Hx&#65533;#&#65533;&#65533;&#65533;&#65533;z&#65533;&#65533;p&#65533;&#65533;&#65533;I&#65533;&#65533;	3&#65533;&#65533;&#65533;&#65533;x*&#65533;@'<CF&#65533;y  p}&#65533;  <X(&#65533;h8MD&#2016;&#65533;}&#65533; n&#65533;.&#65533;h&#6662;&#65533;&#65533;<&#65533;B$&#65533;&#65533;&#65533;2C&#65533;jhDZ|&#65533;nP  pN&#1289;&#65533;&#65533;q&#65533;y
&#65533;/&#65533;$Z&#65533;&#1928;&#65533;&#65533; &#65533;&#65533;"&#65533;&#65533;&#65533;&#65533;&#65533;R&#65533;&#360;p(&#65533;&#65533;&#65533;&#65533;Z&#65533;&#65533;+a= X&#65533;]&#65533;	&#65533;&#65533;7&#65533;&#349;q3Q&#1583;&#65533;2&#65533;B&#216;&#65533;h&#65533;k&#65533;L&#65533;Z&#65533;&#404;&#65533;&#65533;x &#65533;&#65533;m&#65533;G&#65533;&#65533;&#65533;&#65533;&#65533;F&#65533;25 G&#65533;h&#65533;sDG&#65533;&#1030;&#65533;( \@w$l&#65533;a/{D&#65533;NX&#65533;&#65533;"&#65533;H&#65533;&#65533; &#65533;&#65533;&#65533;	)&#65533;0&#65533;&#65533;4OX&#3642;
&#65533;&#65533;&#65533;&#65533;&#65533;&#65533;&#65533;&#65533;&#65533;&#65533;&#65533;&#65533;F&#65533;&#65533;f&#65533;&#65533;&#65533;J&#65533; &#65533;>I&#65533;&#65533;F$@Inq&#65533;&#65533;&#65533;&#65533;?&#65533;&#65533;&#65533;&#65533;&#65533;&#65533;I&#65533;&#65533;&#65533;B&#65533;&#65533;`0&#645;&#65533;&#65533;?&#65533;8&#65533;A&#65533;H&#65533;<&#65533;&#7738;;&#65533;&#557;&#65533;&#65533;H6&#65533;IW&#65533;@&#65533;&#418;&#65533;h&#65533;&#65533;o&#65533;&#65533;&#65533;&#65533;&#65533;&#65533;&#65533;&#65533;&&#65533;DK&#65533;[&#65533;&#65533;6(L&#65533;&#65533;G&#65533;4&#65533;&#65533;&#65533;Ph&#65533;6&#65533;&#65533;&#65533;/<&#65533;{&#65533;&#65533;H(&#65533; &#65533;&#65533;&#65533;&#65533;;&#65533;&#65533;&#65533;:&#65533;<L&#65533;&#1364;a&#65533;,H&#852;&#65533;&#65533;n&#65533;&#65533;V&#264;&#65533;&#65533;L&#65533;&#65533;y(&#65533;&#65533;&#65533;&#65533;2
I&#65533;&#65533;0&#65533;&#65533;`&#65533;&#65533;&#65533;\M&#65533;&#65533;&#65533;&#65533;&#65533;<i&#65533;_&#65533;}&#65533;&#65533; &#65533;&#65533;&#65533;Qh&#65533;&#65533;z&#65533;J8=&#65533;*&#65533;0&#65533;8&#1091;Y&#65533;&#65533;|N&#65533;&#65533;zx9x&#65533;&#65533;d&#65533;w&#65533;H&#532;&#65533;&#65533;%&#65533;Xp:&#65533;8&#65533;2,&#65533;&#1031;4&#520;4&#65533;&#65533;&#65533;&#33040;S&#65533;9&#65533;)&#65533;R&#65533;&#65533;&#65533;&#65533;&#65533;&#65533;p&#65533;p&#65533;&#65533;4!&#65533;&#65533;&#65533;9&#65533;&#65533;;y&#1027;}< 8h5&#65533;p&#65533;vj&#65533;&#1673;a0&#65533;&#65533;&#65533;&#65533;c&#65533;a&#65533;&#65533;&#65533;P&#65533;&#65533;:&#65533;&#65533;L&#65533;P @F&#65533;&#65533;&#65533;&#1031;&#65533;&#65533;&#65533;Ce&#65533;&#65533;&#65533;L&#65533;5&#65533;&#65533;&#65533;&#65533;&#520;.P&#65533;&#65533;8&#65533;,C&#1539;&#65533;&#65533;r&#65533;  &#65533;&#65533;-&#65533;&#65533;&#65533;&#65533;&#65533;&#65533;&#65533;Tc B&#65533; ?&#65533;&#65533;&#65533;K&#65533;<&#65533;&#1025;ut&#65533; &#65533;aX&#259;h&#65533;TP&#65533;J&#65533;&#65533;&#65533;|@ &#65533;5SG=&#65533;r&#65533;&#65533;&#65533;T&#65533;k &#65533;*&#65533;eX&#65533; 58#&#65533;&#65533;Ps[&#65533;&#65533;&#65533;&#65533;?&#65533;q+ &#1543;vx&#65533;O&#65533;(&#648;`&#65533;G&#65533;&#65533;H&#65533;&#65533;G&#65533;&#65533;&#65533;&#65533;&#65533;z&#65533;&#1284;&#65533;&#65533;(&#65533;j2&#65533;:&#65533;&#65533;U&#65533;&#65533;P0U&#65533;p &#65533;&#65533;&#65533;&#65533;&#65533; T&#584;@&#65533;X&#65533;U,&#65533;&#65533;0E^&#65533;&#240;&#65533;&#65533;Z&#1220;&#65533;Q&#65533;&#65533;&#65533;:&#65533;&#65533;=&#65533;&#65533;}&#65533;0&#65533;&#65533;&#65533;1 T%I&#65533;&#704;&#65533;"&#65533;W&#65533;p&#541;
&#65533;;`E&#65533;&#65533;&#65533;&#28807;B 3&#65533;q&#65533;_H&#65533;/&#65533;x&#65533;*&#65533;&#65533;Q0K0z&#65533;&#65533;&#65533;&#1659;0&#65533;M0&#1475;&#519;8<&#65533;&#201;w&#65533;&#65533;=&#65533;V&#65533;&#65533;~ &#65533;H&#65533;6  XF&#65533;&#65533;&#1634;8&#65533;H&#65533;&#65533;<&#65533;&#65533;1.&#65533;&#65533;?`&#65533;U&#65533;]&#1695;&#65533;&#65533;	 `(Z &#65533;q&#65533;&#65533;&#65533;&#65533;&#65533;&#65533;&#65533;eZ&#65533;&#1865;&#65533;X&#65533;&#65533;E&#65533;5&#65533;/J
[&#65533;#&#65533;&#65533;U&#65533;&#65533;&#65533;Z&#65533;&#65533;	shHf&#65533;Zn &#65533;F&#65533;&#65533;F&#65533;>&#65533;&#65533;&#65533;&#65533;&#758;&#65533;[&#65533; %&#65533;0[&#65533;&#515;` &#65533;\i&#65533;50;&#524;&#65533;T&#65533;&#65533;\&#65533;&#65533;&#65533;A k\w 3%&#65533;&#65533;&#65533;&#65533;&#65533;&#65533;&#65533;&#373;+&#65533;X&#65533;&#65533;D&#65533;&#65533;=&#1861;X&#65533; &#65533;&#65533;&#1620;x&#65533;&#528;&#65533;&#65533;&#1069;]&#65533;-X@&#65533;&#65533;(-&#65533;&#65533;&#1861;&#65533;&#65533;&#65533;8 &#65533;	y&#65533;M&#65533;&#65533;&#65533;&#65533;&#65533;&#65533;&#65533;&#65533;&#65533;]&#65533;|&#1031;|&#65533;&#65533;W&#65533;}p^&#65533;&#65533;%&#65533;pl&#65533;4&#65533;&#65533;&#1923;`&#65533;&#65533;0&#65533;&#65533;r&#65533;R&#65533;&#65533;&#65533;&#65533;&#640;k&#65533;L&#65533;|xq&#65533;&#65533;c&#65533;T&#516;F&#65533;&#65533;5&#65533;&#65533;(P&#65533;"&#65533;&#65533;&#65533;`&#65533;8&#65533;&#65533;p &#65533;(&#65533;6&#65533;G&#65533;&#65533;X&#65533;g&#65533;&#65533;&#65533;T&#65533;&#65533;})&#65533;&#65533;&#65533;(&#65533;&#65533;&#65533;s&#65533; &#65533;&#65533;&#65533;M&#65533;&#65533;U&#65533;~&#65533;]&#65533;&#65533;&#65533;}&#65533;pp&#65533;\ H&#65533;0XH&#65533;&#65533; P&#65533; &#904;`&#65533;&#1537;+`C8gH&#65533;5G&#65533;< &#65533;&#65533;&#65533;`&#65533;&#65533;|&#65533;&#65533;&#65533;g(&#65533;^&#65533;,&#65533;	o&#65533;&#65533;&#967;&#65533;v&#65533;bPI&#65533;08&#65533;  &#65533;
&#65533;H 
&#65533; &#65533;&#65533;%p+&#65533;&#65533;'p&#65533;(&#65533;&#65533;$&#65533;(&#512;h&#65533;&#65533; 
&#65533;&#65533;+&#65533;&#65533;X&#65533;&#65533;[&#65533;&#65533;$&#65533;@&#65533;O&#65533;&#65533;&#65533;b^&#65533;u&#65533;h&#65533;V&#65533;E&#65533;4&#65533;#&#65533;h&#65533;v&#65533;c &#65533;g&#65533;&#65533;&#65533;&#65533;&#65533;n>&#65533;<&#65533;:&#65533;v&#65533;&#65533;]&#65533;A $x&#65533;8&#65533;&#65533;@&#65533;&#65533; &#65533;%&#65533;6&#65533;J([ i&#65533;s&#65533;&#65533;{@_&#65533;&#65533;zxr&#65533;&#65533;e&#65533;U&#65533;&#65533;>&#65533;'&#1537;&#65533;&#65533;&#65533;P&#65533; epX&#65533;T&#65533;!&#65533;&#65533;&#65533;dG&#1351;v&#65533;f&#65533;&#1541;S&#65533;Bp&#65533;-H&#65533;8
HE&#65533;&#65533; p8&#65533;]&#65533;Mx@N&#65533;&#1705;&#65533;&#65533;&#65533;bv&#65533;Z&#65533;9&#65533;&#65533;&#65533; T&#65533;(&#65533;	8&#65533;5(N&#65533;&#65533;c&#1030;upg&#224;p0&#65533;R&#1027;*&#65533;&#65533;&#65533;&#65533;S&#65533;&#65533;M &#65533;&#65533;&#65533;Xzv&#65533;{8&#65533;h&#65533;O@&#65533;6&#65533;&#65533;`&#65533;P&#65533;&#65533;&#192;X&#65533;3 Q&#65533;mXR&#65533;8V-&#65533;[&#65533;&#65533;&#65533;&#65533;&#65533;<&#65533;&#65533;~@&#65533;fH&#65533;@&#1538;&#512;GZ&#65533; x&#65533;&#65533;*&#65533;G8a&#65533;&#65533;s&#1581;&#65533;&#65533;&#65533;r&#65533;I&#65533;&#65533;&#65533;x %&#65533;&#65533;&#65533;&#18289;S&#1633;&#65533;H}Hi&#65533;&#65533;K&#65533;. &#65533;&#65533; &#65533;[&#65533;&#65533;&#514;;&#65533;V@&#65533;&#65533;nH&#65533;&#65533;&#65533;&#65533;X&#65533;&#65533;&#65533;@&#65533;&#65533;n&#65533;C&#65533;&#65533;&#65533;k&#1897;&#65533;(&#65533;p&#65533;&xIp&#65533;e&#65533;&#65533;~&#65533;Q &#65533;&#65533;`R &#1530;&#65533;iw(&#65533;`&#65533;&#65533;n&#65533;{eX&#65533;EH%`&#65533;
&#65533;l&#65533; 	8&#65533;&#65533;>&#65533;]&#65533;eV&#65533;	&#65533;&#65533;A\&#65533;&#65533;&#65533;@K&#65533;&#65533;z&#65533;W )H&#65533;}y h H&#65533;8&#65533;Z&#65533;&#65533;u0&#1163;&#65533;b&#65533;&#65533;m&#65533;&#65533;%{g&#1265;&#65533;@&#65533;&#65533;&#65533;@~Xi&#65533;&#65533;GP$8&#65533;q&#65533;&#65533; &#65533;&#65533;:&#65533;&#65533;Z&#65533;.&#65533;}&#65533;+&#65533;&#18272;&#65533;BX &#65533;&#65533;]q&#65533;D&#65533;&#65533;@&#65533;  X&#65533;'&#65533;&#65533;Mp&#65533;!~P&#65533;@&#65533;&#65533;*Y&#558;&#65533;q&#65533; h&#65533;p&#65533;&#65533;&#65533;m&#65533;M&#65533;)x&#65533; o&#65533; 	H&#65533;"C0&#65533;b&#65533;5
&#65533;&#65533;{&#65533;&#65533;&#65533;&#65533;p&#65533;	&#65533;(Q	xH&#65533;L0 &#65533;gu-X&#65533;[&#65533;|&#65533;oH&#65533;^ &#65533;
&#520;8&#65533;\s&#65533;&#65533;&#65533;&#65533;L,&#65533;&#65533;}0&#65533;d8B&#65533; &#65533;^2g%`&#65533;H&#65533;g(&#65533;&#65533;$%&#65533;&#65533;  &#65533;F&#65533;t&#65533;&#65533;4HMv &#65533;Cx&#65533;&#65533;p&#65533;-h&#65533;]#&#65533;&#65533;j!IP&#65533;&#65533;&#65533;e&#65533;K &#65533;&#65533;&#65533;c&#65533;K&#65533;1y&#65533;_&#65533;9x&#1051;&#65533;a&#65533; 18&#65533;U`&#65533;r&#65533;&#65533;&#65533;\&#65533;&#65533;&#65533;&#65533;&#65533;8&#65533;X&#65533;&#65533;s&#517;@@&#65533;&#65533;&#65533;&#65533; &#65533;%&#65533;X&#65533;&#65533;Et&#65533;&#65533;L&#65533;&#136;% &#65533;1&#1095;~&#65533;&#65533;}&#65533;i&#65533;}@g`D&#65533;&#65533;}\&#65533; F&#1923;Oo&#65533;&#65533;&#65533;&#65533;&#1876;&#65533;&#65533;&#65533;=v/
i &#65533;? &#65533;F&#1992;&#65533;&#65533;4&#65533;g&#65533;&#65533;l(~H&#65533;^D/&#65533;#Q&#65533;&#65533;i&#65533;&#65533;\x&#65533;&#65533;n&#65533;N&#65533;)p
&#65533;)&#65533;h 0&#65533;5&#65533;&#65533;Z&#65533;&#65533;&#65533;x&#65533;&#457;j&#65533;< &#65533;m	&#65533;v &#65533;B0&#65533;z&#65533;&#65533;&#65533;7H&#65533;m(&#65533;9w&#65533;{&#65533;&#65533;&#65533;&#65533;
d&#65533;n&#65533;	}T&#65533;&#65533;1}0&#65533;fh&#65533;F  &#65533;8&#65533; &#65533;= &#65533;a &#65533;6&#65533;&#65533;&#65533;	g&#541;&#65533;&#65533;\&#905;y0Eh&#65533;&#65533;7&#65533;&#65533;Xx&#1241;w-t&#65533;'&#65533;&#65533;a &&#65533;&#65533;F(&#65533;mP3&#65533;m&#308;&#65533;| &#65533;e`&#65533;FP&#65533;#P&#65533;	P&#65533;&#65533;`&#65533;"0G&#65533;i&#65533;\]&#65533;(&#65533;i(&#65533;Mm .M[&#65533;9&#65533;&#65533;q&#65533;&#65533;&#65533;,vNH&#65533;|(fhF0&#65533;"H&#65533;S&#65533;{&#65533;&#65533;&#65533;&#65533;o8|&#65533;M&#65533;&#1510;p&#65533;&#65533;&#65533;X&#65533;\&#65533;u6&#65533;&#65533;6P&#65533;o@&#65533;PS&#65533;&#65533;&#65533;1v&#65533;&#65533; &#132;
2<&#65533;&#65533;^&#200;'R&#65533;h&#65533;"Cy&#1866;&#65533;Bd&#65533;
	&#65533;&#65533;,Yr H&#65533;8r&#65533;l]?&#65533;2&#65533;i&#65533;&#65533;&#796;&#65533;E&#65533;C&#65533;E~&#65533; -&#65533;`&#65533;_&#65533;aD&#65533;ws&#65533;&#936;R&#65533;R&#65533;&#65533;p&#1088;)&#65533;$h&#65533;+&#65533;&#1584;b&#65533;xjS&#65533;95&#65533;$&#65533;G&#65533;&#65533;T|&#65533;&#1146;t&#65533;J&#65533;&#65533;`&#65533;7&#65533;^=;&#65533;.C&#65533;fW&#65533;4r&#65533;Dv&#65533;&#65533;&#65533; p&#65533;E&#65533;&#65533;)f&#65533;&#65533;3&#65533;V&#65533;&#65533;&#65533;&#65533;*N&#1066;W&#65533;.&#65533;&#65533;&#65533;}&#65533;&#65533;0&#65533;&#65533;&#65533;&#65533;n&#65533;&#65533;&#65533;C&#65533;&#1446;>]~&#65533;&#65533; &#65533;&#65533;&#65533;&#65533;&#65533;M&#1918;&#1903;&#65533;&#65533;&#65533;&#41024;a&#65533;]&#65533;&#65533;&#6657;od&#65533;{]&#65533;<&#65533;&#65533;&#65533;"&#65533;&#65533;&#65533;&#65533;u&#65533;&#65533;&#65533;&#65533;[&#65533;&#65533;s&#65533;NBF&#65533;&#65533;A&#65533;8&#65533;Ud&#65533;9&#65533;&#65533;&#65533;&#65533;a&#65533;&#65533;!W&#65533;"&#65533;E&#65533;&#65533;Bt&#65533;&#65533;&#65533;&#65533;IC&#65533;  /w&#1280;&#65533;Q8AI5&#65533;&#65533;&#65533;!&#65533;&#65533;&#65533;&#65533;&#65533;P#&#65533;&#65533;m&#65533;&#65533;&#65533;y&#65533;h&#65533;&#65533;&#65533;$&#65533;C&#65533;T&#65533;|&#65533;&#65533;&#65533;&#65533;1&#65533;DB=&#65533; &#65533;&#65533;&#65533;&#65533;T&#65533;!&#65533;+&#580;C&#65533;|;&#65533;&#65533;#Cw&#65533;&#65533;&#65533;}&#65533;&#65533;&#65533;,&#65533;H&&#65533;&#65533;&#65533;R&#65533;?d&#65533;'&#65533;&#65533;mX&#65533;nU&#65533;c5&#65533;<&#65533;:%D&#65533;*f&#65533;`&#65533;@&#65533;!&#65533;.&#1328;&#65533;&#65533;[&#65533;&#65533;&#65533;&#65533;1&#65533;t&#65533;&#65533;V&#65533;&#65533;&#65533;XI&#65533; &#65533;&#65533;vP&#1162;&#65533;&#65533;t(&#65533;y&#65533;O2&#65533;&#65533;I$&#65533;4n&#65533;)+&#65533;omBR%{lN;R&#65533;/~&#65533;&#65533;&#65533;D&#26626;Gs&#65533;&#65533;P;&#65533;&#65533;&#65533;&#65533;h%1&#65533;&#65533;&#65533;8&#65533;>&#65533;l&#65533;&#65533;
&#65533;&#65533;$O&#65533;aG#&#65533;&#65533;&#65533;L4&#1412;&#65533;&#65533;<&#65533;&#65533;&#65533;<&#65533;8&#65533;H&#65533;L0&#65533;&#65533;&#65533;&#65533;&#65533;!w&#65533;Q&#65533;4&#65533;0A&#65533;&#65533;
&#65533;&#65533;44q&#65533; &#65533;&#65533;M9&#65533;&#65533;+&#65533;&#65533;&#65533;&#65533;) \&#65533;bB&#65533;&#65533;&#65533;rXy&#65533;&#65533;@4w&#65533;|&#65533;B{R&#65533;(Z&#65533;P&#65533;i&#65533;$E &#65533;!
]&#65533;&#65533; <&#65533;PB&#65533;X&#65533;&#65533;&#65533;>&#65533;&#65533;H@x@&#65533;(`l&#65533;A`@&#65533;7*x&#65533;C\&#65533;&#65533;(&#65533;8&#65533;q&#65533;&#65533;c&#65533;&#65533;@	&#320;&#65533;(&#65533;&#65533;&#65533;&#1860;3&#65533;U&#65533;C&#65533;?<&#65533;cs&#65533;&#65533;&#65533;,&#65533;&#65533;&#65533;&#65533;&#65533;q"&#65533;?&#65533;Q<
&#65533;&#65533;G&#65533;$&#1057;&#65533;9&#65533;!&#65533;&#65533;:&#1356;&#65533;&#65533;&#65533;&#65533;M0&#65533;(&#65533;A&#65533;&#65533;&#65533;-&#65533;	H&#65533;&#65533;	/&#65533;&#65533;d&#65533;&#65533;&#65533;H(&#65533; s&#65533;8&#65533;&#65533;,&#65533;0&#65533;&#65533;&#65533;3TI&#65533;Y&#65533;&#65533;U&#65533;.g&#65533;&#65533;N&#1808;&#65533;&#589;&#65533;&#249;yD&#36626;&#65533;&#65533;|A@&#65533;!&#65533;,&#65533;I&#65533;p&#65533;p&#65533;$&#65533;A*&#24664;}&#65533;c&#65533;2xAZ&#65533;&#65533;&#65533;&#65533;&#65533;-~q&#65533;eH#&#65533;(&#65533;;&#65533;A)&#65533;&#65533;g&#65533;&#65533;D: &#65533;&#65533;&#65533;H&#559;&#65533;'C&#65533;X h&#65533;?\1	&#65533;&#65533;&#65533;U&#65533;&#65533;H5(&#65533; &#65533;dHE8b&#65533;&#65533;YF&#65533;&#65533;C&#65533;0=&#1915;&#65533;;v&#65533;&#65533;$&#65533;(h&#65533;$&#65533;&#65533;3&#65533;U&#65533;&#65533;&#65533;&#65533;&#65533;&#65533;o&#65533;&#65533;&#65533;3#k&#65533;&#1488;x&#65533;"50 _&#65533;@&#65533;UZ&#65533;h`&#65533;p&#65533;T&#65533;a&#770;&#65533;&#65533;&#65533;8&#65533;&#456;&#65533;r'&#258;
&#65533;&#65533;&#65533;5&#65533;&#65533;&&#65533;&#65533;$(&#65533;	,d"&#65533;Bt&#65533;&#65533;P&#65533;E&#65533;G)&#65533;&#65533;3&#65533;l&#65533;
&#65533;E&#65533;&#65533;(&#65533;!&#65533;@&#65533;? &#65533;&#65533;C&#65533;P&#65533;&#65533;b&#65533;W&#65533;&#65533;4b&#65533;\;v&#65533;D&#65533;$@#&#65533;&#65533;O>&#65533;&#65533;&#65533;L&#65533;2&#65533;`\1a{&#65533;&#65533;&U\&#65533;&#65533;~D&#65533;G(Z_`&#65533;[&#65533;#X&#65533;G$&#65533;/ &#65533;3&#65533;Y&#65533;(&#65533;&#65533;&#65533;&#65533;&L1@8&#65533;p&#65533;&#65533;54Q&#65533;ljX9CFt&#65533;R &#65533;&#65533;&#1560;&#65533;&#65533;&#65533;p4*?&#65533;&#65533;<z&#65533;&#65533;&#65533;$@&#65533;#&#65533;1B&#65533;,c @FCvA7&#65533;&#65533;&#65533;&#1062;&#65533;&#65533;ix,&#65533;&#65533;&#65533;&#65533;&#65533;:pa&#65533;&#65533;&#65533;$&#65533;b&#65533;2&#65533;&#65533;&#65533;n&#65533;&#65533;&#65533;I*&#65533;&#65533;Q&#65533;B&#529;
0&#65533; 9!C*2&#65533;/&#65533;#
&#65533;&#65533;!&#65533;&#65533;U&#65533;&#65533;(AI~&#65533;&#65533;r&#65533;&#65533;&#65533;&#65533;3"&#65533;&#65533;D -PC+&#65533;&#1680;&#65533;z&#65533;&#65533;&#65533;EVJ&#65533;&#65533;9&#929;&#65533;]&#65533;I%BI,&#65533;tG!&#65533;&#65533;&#65533;&#65533;&#65533;M&#65533;&#65533;G.&#65533;&#65533;d&#65533;"&#65533;&#65533;I&#65533;&#65533;`L&#65533;&#65533;2&#65533;&#65533;)&#768;&#65533;&#65533;&#65533;LpD3&#65533;Y&#65533;^&#1450;&#65533; !&#65533;&#65533;&#65533;i&#65533;&#65533;&#65533;&#65533;&#65533;6 &#65533;I"&#65533;HHC&#65533;S&#65533;&#65533;?H@E&#65533;&#65533;&#65533; &#65533;D&#65533;Q^&#65533;0&#65533;Ul&#65533;e&#1527;&#65533;^&#65533;&#65533;&#65533;#&#65533;f&#65533;X,t&#65533;&#65533;-&#65533;&#65533;q&#65533;&#65533;&#65533;P&#65533;&#65533;pE&#65533;
&#65533;&#439;&#65533;&#65533;=H<r&#65533; ]0&#65533;8&#402;&#65533;&#65533;&#65533;!&#65533;0&#65533;?&#65533;Pf&#65533;&#65533;$"@&#65533;&#65533;&#65533;C&#65533;F&#65533;	&#65533;2&#65533;&#65533;&#65533;&#65533;jxw&#65533;&#65533;&#65533;&#65533;"&#65533;\ &#65533;( &#65533;&#65533;&#65533;&#65533;&#65533;&#65533;t(&#65533;&#65533;V&#65533;a&#65533;&#65533;&#65533;AxAW&#65533;&#65533;&#65533;dNdH6D&#65533;
&#65533;&#258;=&#65533;&#65533;eq&#65533;&#65533;*jce&#65533;&#65533;Q(pCC&#65533;&#65533;!&#65533;9:&#65533;lt&#65533;&#65533;&#65533; ,2&#65533;&#65533;$G&#65533;&#65533;PT&#65533;y&#65533;"&#65533;1&#1271;&#65533;&#65533;Ch&#65533;Lc"&#65533;&#65533;&#65533; !f&#1750;&#65533;&#65533;&#65533;&#65533;&#65533;h&#65533; &#65533;&#65533;g&#65533;
d$&#65533; &#65533;&#65533;8 &#65533;&#65533;&#65533;vft&#65533;&#65533;&#65533; K	&#65533;=&#65533;&#65533;p&#65533;m&#65533;&8&#65533;7&#65533;&#65533;h&#65533;iEV&#65533;&#65533;c&#65533;&#65533;&#65533;2|0A
&#65533;rxE&#65533;+&#65533;&#65533;U{U &#65533;(&#65533;f&#65533;&#65533;r&#65533;&#65533;$F&#65533;&#65533;&#65533;%}(&#65533;;&#65533;&I6&#65533;S&#65533;u5&#65533;&#65533;&#65533;&#65533;B&#65533;c&#65533;e6&#1555;&#65533;Y8&#65533;cc&#65533;&#65533;=&#65533;1	*d&#65533;$&#65533;&#65533;R&#65533;'q&#65533;&#65533;&#65533;H&#65533;I&#65533;o&#65533;U &#65533;&#65533;&#65533;&#65533;I&#65533;&#1608;&#65533;CqhoKR&#65533;4&#802;&#65533;&#65533;&#65533;F
&#65533;q&#65533;&#65533;&#65533;&#65533;V&#65533;H
&#65533;w&#65533;5&#65533;N&#65533;A&#65533;
B &#65533;&#65533;0&#65533;&#65533;&#65533;&#65533;O&#65533;&#65533;G&#65533;&#65533;&#65533;&#65533;&#65533;d&#65533;&#65533;/&#65533;@&#65533;>&#65533;dHdEK@j&#65533;9yGk&#65533;N.I `&#65533;``&#65533;=&#65533;&#65533;61&#65533;&#65533;@v&#65533;&#65533;
g&#65533;=&#65533;&#65533;&#65533;M&#65533; &#65533;&#65533;&#65533;
&#65533;*&#65533;&#65533;&#65533;i&#65533;}&#65533;E&#65533;02&#65533;&#65533;&#65533;&#65533;&#65533;&#65533;&#65533;&#65533;"&#65533;D@&#65533;&#1646;&#65533;L8&#65533;&#65533;GI&#65533;&#65533;&#65533;&#65533;&#65533;&#65533;DCA&#65533;&#65533;.&#65533;D&#955;F&#65533;f&#65533;S&#65533;&#65533;'&#65533;Ez&#65533;+&#65533;&#65533;d&#65533;B&#65533;&#65533;H&#65533;&#65533;P&#65533;&#65533;`&#65533;8&#65533;;f&#65533;y&#947;&#65533;&#65533; I&#65533;(r	&#65533;&#65533;X&#65533;[yC&#65533;o&#65533;:WN&#65533;D6r$&#65533;&#65533;`&#65533;QE0&#65533;&#65533;B&#65533;&#65533;&#65533;%&#65533;C<&#65533;&#65533;4&#65533;A*_&#65533;M&#65533;0&#65533;R	&#65533;&#162;&#65533;5D&#65533;&#65533;&#65533;&#65533;&#65533;X&#65533;%LY&#65533;&#65533;*`&#65533;[&#65533;&#65533;&#65533;&#1489;&#65533;D&#65533;CTZE&#65533;I&#65533;&#65533; &#65533;&#65533;&#65533;Z;&#65533;&#65533;_&#65533; &#65533;&#65533;&#328;;$04dE/4D#&#65533;C&#65533;q&#65533;@&#65533;kh&#65533;&#65533;&#65533;18`&#65533;|&#65533;9&#65533;&#65533;[C8&#65533; H&#65533;|&#259;/&#65533;&#65533;&#65533;&#65533;&#65533;
x&#65533;$&#65533;{&#65533;&#65533;&#65533;&#65533;`&#65533;	&#65533;9&#65533;&#65533;\D&#65533;&#65533;&#65533;&#65533;&#65533;7tB4&#65533;&#632;&#65533;&#65533;&#65533;&#65533;&#65533;+&#65533;D&#65533;&#1991;&#65533;&#65533;|&#65533;qp&#65533;&#65533;PU&#65533;@7&#65533;&#65533;, &#65533;&#65533;&#1129;&#65533;&#65533;&#65533;&#65533;DlC&#65533;(&#65533;j&#65533;&#65533;5&#65533;&#65533;X&#65533;	T&#65533;"&#65533;B7&#1054;L&#289;&#65533;&#65533;@&#65533;IF&#65533;C&&#65533;&#65533;
&#65533;E&#65533;=C &#65533;&#65533;^&#65533;&#65533;!0&#65533;&#65533;-&#65533;&#65533;&#65533;&#65533;C&#65533;&#65533;a&#65533;C&#65533;3&#65533; &#65533;&#65533;&#65533;S&#65533;&#65533;:&#65533;&#65533;&#65533;
L&#65533;&#65533;{@F|4h&#65533;C5|&#65533;<&#65533;&#65533;#&#65533;B:T.&#65533;.&#65533;&#1892;Q&#65533;E&#65533;e4&#65533;3&#65533;&#65533;&#65533;&#65533;9&#65533;&#65533;&#65533;-U'8&#65533;&#876;E&#65533;&#65533;B2&#515;?&#65533;&#65533;&#65533;&#65533;&#65533;C&#65533;&#65533;&#65533;3`B(T&#65533;- B&#65533;p]&#65533;&#65533;&#65533;?`&#65533;&#65533;&#65533;&#65533;* B&#65533; B*,&#65533;&#65533;E5&#65533;&#65533;8&#65533;&#65533;6&#65533;&#65533; @~&#65533;@&#65533;&#65533;Q&#65533;&#65533;	b&#65533;!&#65533;D&#771;B&#65533;Q&#65533;Y%4&#65533;&#65533;&#65533; &#65533; &#65533;BMf&#65533;8&#65533;&#65533;iD0&#65533; &#65533; RdB<&#65533;&#65533;|D&#65533;LI,&#65533;&#65533;F&#65533;&#65533;_&#65533;&#65533;&#65533;<&#65533;D&#1027;(Am G&#65533;!&#65533;U<B&#65533;&#65533;W&#65533;&#65533;R2&#65533;?&#65533;IDbN,I&#513;&#65533;a%&#65533;1D=&#65533;&#65533; ]&#65533;&#65533;&#65533;&#65533;7,Bh_|&#65533;
&#65533;@0A0&#65533;@d&#65533; <@x&#65533;'&#65533;?L&#65533;?t&#65533;1&#65533;&#65533;h&#65533;?&#1793;D&#65533;B&#65533;&#65533;&#65533;@&#65533;<&#65533;@d&#65533;Cl&#65533;&#65533;&#65533;&#1037;=&w&#65533;F&#65533;&#65533;.&#65533;&#65533;7&#65533; &#65533;&#65533;U&#65533;R&#65533;+&#65533;^&#65533;&#65533;&#65533;*xa&#65533;7&#65533;&#65533; |&#65533;&#65533;&#65533;&#65533;&#65533;&#65533;7Z	
X&#65533;6<3PC9&#65533;PAL 4@+&#65533;e&#65533;T&#65533;?&#65533;&#65533;\AIA'x&#65533;w&#65533;C6&#65533;&#65533;	lY&#65533;(ew&#65533;&#65533;@&#65533;&#65533;C&#65533;&#65533;&#65533;&#65533;N&#65533;^&#65533;Y&#65533;&#65533;E1J&#65533;5T&#65533;t&#65533;I &#65533;A0dg&#65533;&#65533;`>&#65533;&#65533;&&#65533;&#65533;&#65533;(&#65533;&#65533;zA`ID&#65533;&#65533;' 0&#65533;:&#65533; I&#65533;@xR>&#65533;@ &#65533;&#65533;C&#65533;&c8f&#65533;&#65533;&#65533;?P&#65533;T&#65533;T$I&#65533;&#65533;yN&#65533;3-&#65533;/&#65533;&#65533;4Uo=A%X&#65533;c&#65533;&#65533;@&#65533;C0&#65533;<l&#65533;&#65533;)&#1688;&#844;&#65533;&#65533;A4&#65533;[}&#65533;B&#65533;&#206;&#65533;TYD2&#65533;&#65533;&#65533;&#65533; &#65533;@Ah&#65533;&#65533;&#65533;!D&#65533;&x&#65533;'|&#65533;)&#65533;&#65533;)&#65533;&#65533;+&#65533;&#65533;3&#65533;^&#65533;&#65533;&#1495;&#65533;&#65533;iT&#65533;OL&#65533;5&#65533;FL&#65533;&&#730;RD7&#65533;&#65533;&#65533;]I&#65533; &#65533;BuT&#65533;f&E&#65533;Z&#65533;B&#65533;&#65533;0A&#65533;	&#65533;&#65533;&#65533;B&#65533;&#153;b%&#65533;l&#65533;Il&#171;2&#65533;&#65533;&#65533;&#65533;iL&#65533;?@5PE &#65533;&#65533;&#65533;&#65533;&#65533;D&#65533;C1&#65533;&#65533;I$  B1&#65533;&#65533;&#65533;i&#65533;&#2030;&#65533;2&#65533;&#65533;$!&#65533;XC #(&#65533;&#65533;&#65533;	<&#65533;D&#1795;q&#65533;&#65533;&#65533;@t&#65533;&#769;&#65533;Ax&#65533;TA&#65533;A(DA&#65533;&#65533;&#65533;A!X-&#65533;&#449;&#65533;&#65533;&#65533;&#65533;@&#65533;E&#65533;@TFE<&#65533;&#65533;?&#65533;&#65533;W&#65533;ke=  &#65533;&#65533;)&#65533;&#65533;&#65533;&#65533;&#65533;`A'&#65533;&#65533;%&#65533;
&#65533;&#65533;
&#65533;L&#65533;"p&#65533;|&#65533;C&#65533;&#65533;&#65533;&#65533;@&#65533;&#65533;?0&#65533;&#65533;)&#65533; &#65533;&#65533;
&#65533;&&#1346;&#65533;&#65533;,&#65533;
1&#65533;&#65533;X&#368;&#65533;&#65533;&#65533;'C`&#65533;[ &#65533;&#65533;.&#65533;&#65533;/&#65533;&#65533;e&#65533;j&#65533;)&#65533;-&#65533;>&#65533;I&#65533;4&#65533;$&#65533;&#65533;
&#65533;@&#65533;a&#65533;&#65533;&#1530;C&#65533;&#768;&#65533;v)&#802;&#65533;&#65533;F"&#65533;&#65533;:N>&#65533; I&#65533;&#65533;&#65533;b=f&#65533;$&#65533;&#65533;b'&#65533;_@&#65533;\&#65533;&#65533;L&#65533;B!9@$&#65533;mu&#65533;&#65533;Y &#65533;7&#65533;&#65533;iB&#65533;5I&#65533;\d&#65533;&#65533;&&#65533;@(&#65533;&#65533;@]U&#65533;i&#65533;l&#65533;&#65533;E&#65533;&#65533;+&#65533;&#65533;`&#65533;&#65533;&#65533; &#2046;&#65533;&#65533;&#65533;k&#65533;&#65533;&#65533;@I&#65533;v&#65533;&#65533;&#65533; *4&#65533; B&#65533;&#65533;B2I&#65533;Yda&#65533;&#65533;o&#764;&#65533;Q&#65533; RF&#65533;&#65533;&#65533;#&#65533;nT&#65533;&#65533;-&#65533;&#65533;Sa&#65533;&#65533;&#65533;&#65533;&#65533;&#1506;UH&#65533;i	&#65533;}&#65533;C &#65533;-&#65533;&#65533;&#65533;&#65533;D&#65533;J&#65533;/&#65533;C!Q&#65533;&#1610;&#65533;&#65533;n&#65533;G&#65533;O&#65533;1d&#65533;$`&#964;:&#65533;&#65533; &#65533;&#65533;&#65533;H&#65533;$<&#65533;&#194;)&#65533;&#65533;&#65533;
_&#65533;54&#65533;0&#65533;&#65533;.&#65533;#\t&#65533;&#65533;&#65533;&#65533;t%&#65533;)&#65533;&#65533;6f&#65533;&#65533;&#65533;&#65533;&#65533;4jiX0IhKD?|,&#65533;&#65533;&#65533;&#65533;&#65533;&#65533;X&#65533;_|0-?&#65533;L&#65533;B{&#65533; %&#65533;t&#65533;&#65533;=&#65533;&#65533;?() &#65533;&#65533;(,'^&#65533;&#65533;&#65533;<&#65533;&#65533;?&#65533;&#65533;&#65533;&#65533;&#48710;&#65533;Na$\n&#65533;B&#65533;C3x&#65533;&#65533;&#65533;}&#65533;&#65533;/&#65533;&#65533;?mc&#65533;/&#65533;A&#65533;&#65533;&#65533;&&#1309;&#65533;	D2@D&#65533;<H&#65533;&#65533;&#65533;&#65533;&#65533;&#65533;&#65533;D;4&#65533;P$$sc&#65533;(&#65533;&#250;&#65533;U&#65533;&#65533;D,&#65533;8kC&#65533;9C&&#65533;Ad@&#785;&#65533; | &#65533;/\&#65533;&#65533;*K*#&#65533;*s&#65533;DTDH&#65533;O&#65533;&#65533;W0&#65533;?p&#65533;B&#65533;&#65533;# &#65533;A&#65533;&#65533;X&#65533;Mt&#65533;I&#65533;/&#65533;14&#65533;CmHY&#65533;&#65533;&#65533;
4 &#65533;A&&#65533;&#65533;+&#65533;B+&#65533;&&#65533;0&#65533;
&#65533;_L@&#65533;&#65533;'8C"&#65533;&#65533;&#65533;&#65533;&#65533;q&#65533;&#65533;UD1&#65533;1Ip 8&#65533;g&#65533;P&#65533;1S&#65533;&#65533;C&&#65533;(I$&#65533;&#65533;&#65533;<&#65533;&#65533;|&#65533;&#65533;@#&#65533;&#65533;5&#65533;&#65533;&#65533;t.&#65533;?\r &#65533;E=&#65533;&#65533; ,&#65533;,&#65533;%&#65533;&#65533; P&#65533;/H3&#65533;^JO&#65533;I/+&#65533;qB&#65533;&#65533;&#65533;J, &#65533;g&#65533;<&#65533;@&#65533;&#65533;re&#65533;C*&#65533;@ur&#65533;&#65533;i&#65533;>p&#65533;1(&#65533;1 &#65533;&#65533;&#65533;R&#65533;(&#65533;&#65533;C&#65533;&#65533;?&#65533;&#65533;&#947;&#65533;L&#65533;@X h@&#65533;@@<B,\&#65533;t&#65533;&#65533;&#65533;^&#65533;E&#65533;4U\&#65533;W&#65533;I&#65533;&#65533;&#65533;&#65533;C3&#65533;&#65533;&#65533;&#597;&#65533;&#65533;&#65533;&#65533;6d&#65533;?|&#65533;&#65533;)Y&#65533;&#65533;A@9&#65533;&#65533;=&#65533;&#65533;;&#65533;C<&#65533;C&#65533;&#65533;'~&#65533;&#65533;&#65533;5%&#1133;E<&#65533;x&#65533;L&#65533;[&#65533;E&#1141;&#65533;&#174;&#65533;&#65533;&Ah&#65533;
&#65533;/H&#65533;&#65533;&#65533;R&#65533;-E&#65533;y&#65533;&#65533;H&#65533;&#65533;h&#65533;&#1998;&#65533;I1(&#65533;I&#65533;Q8B&#65533;&#65533; &#65533;(&#65533;&#65533;&#65533;lBGC &#65533;.~&#65533;&#65533;A-&#65533;&#65533;&#65533;7@&#65533;hY&#65533;C2b&#65533;I &#65533;&#65533;Tu&#65533;D=hC- &#65533;&#65533;Vq&#65533;Q&#65533;T&#1539;+0AS&#65533;TL&#65533;#&#65533;	D |&#65533;E&#65533;&#65533;/&#65533;&#65533;&#65533;t&#65533;(&#65533;&#65533;&#65533;jRw6&#65533;
 &#65533;=&#65533;&#65533;&#65533;&#65533;o&#65533;+&#65533;&#65533;?&#65533;&#65533;0l&#65533;&#65533;&#65533;H&#65533;0X&#65533;&#65533;&#65533;&#669;sED-I@&#65533;x&#65533;&#65533;IS6&#1287;@&#65533;&#65533;-&#65533;&#65533;.K&#65533;&#65533;1(&#65533;&#65533;&#65533;n&#65533;W&#65533;&#65533;7&#65533;#b&#65533;&#65533;? &#137;&#65533;&#65533;&#65533;&#836;;@*&#65533;A&#65533;&#65533;&#65533;&#65533;&#65533;b!v[=&#65533;&#65533;1#D&#65533;+&#65533;&#65533;}&#65533;C-&#65533;A&#65533;&#65533;	&#65533;)d&#225;&#65533;izE&#65533;C0T4&#65533;P&#65533;?(&#65533;?82\<&#65533;&#65533;e&#65533; >l&#65533;&#65533;&#65533;&#65533;L&#65533;C8&#65533;&#65533;$&#65533;&#65533;h@u"&#65533;&#1104;&#65533;&#65533;>&#65533;&#65533;#&#65533;E&#65533;(0A&#65533;&#65533;&#65533;&#65533;&#65533;/&#65533;4Y&#65533;&#65533;&#65533;&#65533;;&#65533;B&#65533;&#65533;&#65533;&#65533;&#65533;@&#65533;&#65533;5&#65533;,&#65533;&#65533;z&#65533;s&#65533;8 C$|D$AT&#65533;-P&#65533;L&#65533;&#65533;	 &#65533;!F?&#65533;&#65533;?&#65533;&#65533;&#65533;L&#65533;&#65533;&#65533;4&#65533; L&#65533;
&#65533;&#65533;&#46400;&#769;'C9&#65533;/&#65533;z&#65533;_&#65533;NxC&&#65533;&#65533;I|@L&#65533;-z&#65533;&#65533;&#65533;38B\:I @&#65533;'0C&#65533;&#65533;{&#65533;&#65533;B&#65533;9$&#65533;* &#65533;&#65533;@&#65533;A%C?.&#65533;w2 &#197;<&#65533;C4|&#65533;<&#65533;E&#65533;&#65533;c&#65533;A&#65533;&#65533;I&#65533;&#65533; D.p&#65533;&#65533;&%&#65533;&#65533;9&#65533;&#65533;9&#65533;&#65533;&#65533;\dI(&#65533;&#65533;A/&#65533;|&#551;&#65533;&#65533;N&#65533;8&#65533;&#65533;&#65533; &#65533;!E&#65533;&#65533;4&#65533;&#65533;&#65533;&#65533;&#65533;M&#65533;&#65533;&#65533;&#65533;l&#65533;E<&#65533;&#65533;3&#770;&&#65533;&#65533;h@&#65533;&#65533;&#65533;&#65533;%&#65533;&#65533;/k&#65533;E&#65533;g8CV&#65533;&#65533;8&#65533;<&#65533;_D>pC-(&#65533;&#65533;&#65533;w#&#65533;@&#65533;*D&#65533;&#65533;&#65533;&#65533;YK;&#65533;B&#65533;&#65533;&#65533;&#65533;[ &#65533;0&#65533;&#65533;Tm&#65533;WD?`&#65533;(&#65533;&#65533;&#65533;&#1475; &#65533;((:&#65533;&#65533;&#4294;&#65533;&#65533;&#65533;&#65533; <% ,&#65533;&#65533;B6x&#65533;3&#65533;(B<&#65533;h>B&#65533;;t&#65533;$7&#65533;9P&#65533;&#65533;g&#65533;&#65533;%&#65533;6 &#65533;? 4xaB&#65533;6,(bD&#65533;:TX&#65533;Z&#65533;@RR(&#65533;&#65533;&#65533;$&#65533; r&#65533;&#65533;&#65533;&#65533;[>&#65533;+Y&#65533;t8&#65533;eL &#65533;&#65533;9J2!&#65533;GN	k&#65533;0"A&#65533;&#65533;\&#65533;&#65533;&#1703;34p&#65533;I&#65533;=&#65533;&#65533;&#65533;&#65533;ykV&#65533;[&#65533;v=8&#65533;&#65533;~&#65533;&#65533;{J&#65533;&#65533;pj&#65533;&#65533;B&#65533;&#65533;&#65533;&#65533;&#1183;>&#65533;&#65533;xu&#65533;&#65533;#'&#65533;~	{&#65533;*<h&#65533;&#65533;(a&#65533;)H'&#65533;&#65533;!&#65533;&#65533;ga&#65533;,)nFH&#65533;&#65533;&#65533;&#65533;n bg&#65533;{B!>&#65533;&#65533;&#65533;&#65533;q&#65533;]Q&#65533; &#65533;&#65533; j@A#&#65533;2n&#65533;&#65533;&#65533;yr&#65533;XO&#65533;W&#65533;&#65533;8l&#65533;t&#65533;&#65533;h&#65533;"1HXH  &#65533;&#65533;&#65533;&#65533;s&#65533;&#1832;A&#65533;,&#65533;&#243;&#65533;`&#65533;&#65533;W&#207;&#65533;&#65533;uLv&#65533;8&#65533;	&#65533;&#65533;&#65533;&#65533;$&#65533;&#65533;&#65533;Fp&#65533;&#65533;4,(&#65533;&#65533;&#65533;F3X8&#65533;)R&#65533;&#65533;_&#65533;&#65533;> &#130;m&#65533;&#65533;&#65533;&#65533;f&#65533;?&#65533;x&#65533;&#65533;&#65533;$+a&#65533;,&#65533;&#65533;&#65533;f&#65533;i&#65533;-&#65533;&#65533;q&#65533;&#65533;*&#65533;|&#65533;A&#65533;k&#65533;&#65533;&#65533;P"&#65533;&#65533;/&#65533;&#32838;4x &#65533;T&#65533;&#65533; V B&#65533;A@&#65533;%7Tp &#65533;(&#65533;F&#65533;}&#65533;a&#65533;&#65533;&#65533;&#65533;7O&#65533;K&#65533;&#65533;&#482;&#65533;L&#65533;%u&#65533;S&#65533;&#65533;&#65533;4.&#412;~&#65533;<&#65533;C<&#65533;&#65533;&#474;P&#65533;@1&#65533;b&#65533;&#65533;W&#65533;&#65533;G&#65533;&#1552;&#65533;'&#65533;a8q#	&#65533;&#65533;# &#65533;%&#65533; &#65533;Y&#65533;&#65533;&#65533;&#65533;t&#65533;&#65533;&#65533;Z&#65533;&#65533;&#65533;.,&#65533;Gy&#65533;&#65533;&#65533;i&#65533;&#65533;U:&#65533;&#65533;>&#65533; #&#65533;&#65533;!fX&#65533;8&#65533; R&#65533;&#65533;&#65533;p&#65533;"DB&#65533;e&#65533;thE&#65533;p,&#65533;~&#65533;&#65533;Ne&#65533;
FA%>&#65533;&#65533;:&#65533;&#65533;*u&#65533;&#65533;.&#65533;&#65533;&#65533;&#65533;#f2&#65533;&#65533;&#65533;o&#65533;&#475;Y a&#65533; &#65533;
&#65533;82f{&#65533;&#65533;&#65533;nj&#65533;&#65533;&#65533;,d&#65533; EkA@Dh&#65533;&#65533;&&#65533;`I>q&#65533;e&#65533;g&#65533;y&#65533;&#65533;l]&#65533;&#65533;&#65533;z&#65533;Y&#65533;m&#65533;i&#65533;&#65533;S&#65533;&#65533;&#65533;M*I$=&#65533;@c&#65533;*&#65533;&#65533;V a&#65533;(  &#65533;L&#65533;&#65533;&#65533;<`&#65533;&#65533;*&#65533;&#65533;&#65533;\&#65533;&#65533;&#65533;&#65533;&#65533;&#65533;&#65533;&#65533;&#65533;&#65533;&#65533;&#65533;&#65533;{&#65533;	c29C&#65533;&#65533;rK (&#65533;h&#65533;L}~&#65533;<|&#65533;&#473;N&#65533;&#65533;&#65533;&#65533;&#65533;7&#65533;3(&#65533;&#65533;x&#65533;S&#65533;x&#65533;&#65533;&#65533;B&#65533;&#65533;&#65533;&#65533;&#65533;&#65533;&#65533;&#65533;) &#65533;`&#65533;&#65533;&#65533;B&#65533;1&#65533;&#65533;&#65533;&#65533;%~&#65533;&#65533;I:Qe&#65533;WX&#65533;&#343;^n&#39256;c&#65533;!F&#65533;h&#65533;&#65533;&#65533;K&#65533;ifl&#65533;&#65533;&#65533;l&#65533;&#65533;fm&#65533;&#65533;h&#65533;&#65533;&#65533;e&#65533;Y&#65533;&#65533;d&#65533;&_d&#65533;ERR1E&#65533;N0yD&#65533;&#65533; &#65533;&#65533;8&#65533;A\&#65533;&#65533;@"&#1312;/0&#65533;4&#65533;(@&#65533;Xxb&#65533;&#65533;8`)&#65533;&#65533;&#65533; &#65533;Bh&#65533;&#152;&#65533;&#65533;vF&#65533;v&#65533;+&#65533;&#65533;?`&#65533;B&#65533;&#65533;b>|&#1228;&#65533;&#65533;&#1426;~&#65533;#&#65533;&#65533;(&#65533;&#65533;&#65533;
&#65533;&#65533;&#65533;6&#65533;9'&#65533;Ir&#65533;z4R&#65533;&#65533;(&#65533;&#65533;&#65533;&#65533;1&#65533;h&#65533;&#65533;8X"&#65533;(&#65533;>v&#65533;{&#65533;C&#65533;&#65533;7.1&#65533;&&#65533; &#65533; &#65533;fW&#65533;)&#65533; !!&#65533; 
&#65533; &#65533; 	(@&#65533;  @&#65533;3 )&#65533;&#65533;&#65533;&#65533;	HI&#65533;&#65533;=X&#65533;&#65533;I&#65533;&#65533;&#496;8&#65533;&#65533;&#65533;&#65533;#gh&#65533;4p&#65533;?&#65533;"]I&#65533;?&#944; s@&#65533;'&#65533;&#65533;v&#65533;C6&#65533;&#65533;&#65533;&#65533;#&#65533; 	&#65533;&#65533;/&#65533;#r&#65533;q=&#65533;&#65533;R&#65533;&#65533;&#65533;&#65533;&#65533;o&#65533;n 
d&#65533;&#65533;	&#65533; W&#65533;&#65533;&l&#65533;n&#803;&#65533;&#65533;&#65533;&#65533;&#65533;w&#65533;&#488;E(&#65533;&#65533;10*&#65533; &#65533; &#65533;1&#65533;&#65533;@%Y&#65533;&#65533;%&#65533;&#65533;	dP,
] &#65533;&#65533;p&#65533;I&#65533;&#65533;&#65533;85&#65533;Qw&#65533;&#198;&#65533;B%j&#65533;E&#65533;4&#65533;m@&#65533;5L&#65533;&#65533;c&#65533;&#65533;KP^&#65533;&#1047;W&#65533;8p&#65533;&#65533;-@J@4C$x&#65533;&#65533;E&#65533;v*&#65533;ZC|x&#65533;&#65533;&#65533;l&#65533;&#65533;&#65533;&#65533; 
 &#65533;&#65533;p&#65533;>H&#65533;&#65533;&#65533;y&#65533;&#65533;&#65533;y&#547;&#65533;&#65533;&#168;@4&#65533;N&#65533;l&#65533;&#65533; H&#65533;#	\!1&#65533;&#65533;?&#65533;2H,@	&#65533;&#65533;"&#65533;&#458;`(x n&#65533; a	N&#65533;&#144;&#65533;4&#65533;&#65533;&#65533;&#65533;D &#65533; &#65533;&#65533;(&#372;&#65533;&#65533;z&#1539;QL&#65533;B&#65533;Q=&#65533; &#65533;&#65533;<&#65533;A&#65533;&#65533;&#65533;&#65533;&#65533;&#65533;:n&#262; &#65533;7&#65533;&#65533;&#65533;/&#65533;&#1746;&#65533;8&#65533;.0id0&#65533;&#65533;4d&#65533;&#65533;&#65533;v9&#65533;!&#65533;6&#65533; &#65533;&#65533;/F&#65533;-a&#65533;jN&#128;&#65533;`M&#65533;&#65533;
Zc&#65533;&#65533;;&#65533;&#65533;L&#65533;&#65533;&#65533;8jL|&#65533;&#65533;c~$s &#384;&#65533;Y&#65533;&#65533; 1 f&#65533;&#65533;&P 787&#65533;7&#65533;&#65533;&#65533;-x&#65533;\8&#65533;.n&#65533;\&#65533;&#65533;&#424;&#65533;&#65533;&#65533;Q` c&#664;5&#65533;&#65533;m&#65533;&#65533;&#65533;`G;&#65533;1z&#1795;dL&#65533; &#65533;&#65533;	&#65533;&#65533;B &#1656;8&#65533;&#65533;&#1877;&#65533;cx BC&#65533; &#65533;&#65533;&#65533;&#65533;3&#65533;1&#65533;&#65533;&#65533;^&#65533;&#65533;(>"&#65533;*+&#65533;oXA&#65533;0$&#65533;&#65533;)&#65533; &#65533;P0vX&#65533;.&#65533;v&#65533;&#65533;j&#65533;&#65533;:&#65533;P&#65533;j`,&#65533;	&#65533;&#65533; p&#65533;@&#65533;Q&#65533;B&#65533;&#65533;&#65533;-&#65533;&#65533;l &#65533;&#65533;&#65533;E&#65533;&#65533;&#65533;&#65533;F7B&#65533;{t&#65533; &#65533; ^C&#65533;\#EHQ\&#1029;E&#65533;&#65533;d&#65533;&#65533;2&#65533;A&#65533;zxca&#65533;G&#65533;&#65533;&#65533;&#65533;b&#65533;&#789;6E*&#65533;\#QM&#65533;L&#65533;&#65533;F`aq&#65533;D`(&#65533;&#65533;&#65533;A&#65533;&#65533;&#65533;f&#65533;&#65533;&#65533;A&#65533;/#w&#65533;&#65533;&#65533;&#65533;&#65533;8&#65533;&#65533;&#65533;`	zH5&#1593;m&#65533;wWS&#1790;<&#65533;&#65533;`&#65533;b&#65533;&#65533;&#65533;&#65533;&#65533;&#1280;$&#65533;&#65533;` &#65533;&#65533;D &#65533; L`&#65533;#&#65533;&#65533;&#65533;(F7J	&#65533;7&#65533;&#65533;pHZ&#65533;&#65533;&#65533;&#65533;&#168;&#65533;&#65533;',&#65533;h&#65533;D&#65533;&#65533;&#65533;L&#65533;&#65533;|H>X&#65533; &#65533;&#1638;&#65533;&#65533;&#65533;&#65533;kF&#65533;? A7+TH0&#65533;uJGr&#65533;&#708;&#65533;+&#65533;&#65533;D&#65533;&#65533;&#65533;&#65533;	~h&#65533;5&#65533;Fu&#65533;/=w&#65533;zD&#65533;Av&#65533;&#65533;&#65533; &#65533;6&#65533;!dy&#65533;N&#65533;*` &#65533;"&#65533;b5&#65533;&#65533;&#65533;=J@< &#65533;&#65533;&#65533;&#65533;*&#65533;&#65533; Z&#65533; |d&#65533;P&#65533;&#65533;Wbq0&#65533;&#515;~&#65533;
 &#65533;&#65533;?d&#65533;P&#65533;5&#65533;&#970;;&#65533;&#65533;	6&#65533;&#65533;O&#65533;A&#65533;	&#65533; &#65533;k&#65533;&#65533;&#65533;&#65533;&#65533;&#65533;&#65533;&#65533;y_2&#65533;	 9B.&#65533;&#65533;,&#65533;&#65533;@'s9&#65533;y"D&#65533;&#65533;/&#65533;
- P&#65533;c&#65533;&#65533;(&#65533;):#&#65533;}&#65533;&#65533;c&#65533; &#65533;,&#33804;CY&#65533;~&#65533;&#1972;BO&#65533;&#65533;4&#65533;&#65533;@"R`
&#65533;&#65533;&#65533;&#65533;Om &#65533;/&#65533;&#65533;b&#65533; bn,&#65533;Na&#65533;&#65533;&#65533;&#65533;&#1281;&#65533;&#65533;&#65533;&#65533;	&#65533;&#65533;&#65533;&#65533;@&#65533;o&#65533;&#65533;&#65533;K&#65533;K+&#65533;!&#65533;&#65533;&#65533;r&#65533;X &#65533;&#65533;A%j	&#65533;"&#65533;&0&#65533;&#65533;!&#65533;2!&#65533;&#65533;B2o&#65533;&#65533;abP0&#65533;&#65533;&#65533;g&#65533;&#65533;&#65533;&#65533;&#65533;#&#65533;&#65533;&#65533;&#65533;F&#65533;&#65533;@&#65533;&#65533;&#65533;&#65533;a&#256;&#65533;$&#65533;&#65533;p&#65533;ZM&#65533;&#65533;GR&#65533;&#65533;,&#65533;&#65533;&#65533; .&#65533;>Bx&#65533;#&#65533;&#65533;&#65533;&#65533;&#65533;g&#65533;a &#65533;n&#65533;l&#65533;&#65533;Z!?1&#65533;v&#65533;&#65533;&#65533;@&#65533;b&#65533;&#65533; &#65533;&#65533;,2&#65533;&#65533;`4&#65533;&#65533;&#65533;P8Q&#65533;B&#65533;&#65533;P&#65533;"&#65533;&#65533;#N&#65533;&#65533;"^!>&#65533;&#65533;&#65533;Ax&#65533;T(BqQZ&#65533;@&#65533;>&#65533;&#65533;r
&#65533;ag&#65533;g&#65533;&#65533;  `&#65533;b"&#65533;&#65533;!Z`&#65533;B&#65533;V`
&#65533;`&#65533;&#65533;&#65533;=&#65533;&#65533;&#65533;&#65533;&#865;>b&#65533;&#65533;&#65533;&#65533;-$ &#65533;&#65533;&#65533;&#65533;2&#65533;4@&#65533; \`G&#65533;8&#65533;~&#65533;X@ &#65533;&#65533;&#65533;#`&#65533;p&#65533;&#1969;N&#65533;&#65533; &#65533;&#65533;&#65533;&#65533;&#65533;
:"&#65533;: &#65533;&#65533;~A&#65533;&#65533;#g2&#65533;&#674;&#65533;b&#65533;`|Q &#65533;a	>&#65533;&#65533;&#65533; &#65533;A&#65533;&#65533;&#65533;"c&#65533;&#65533;  &#65533;j&#65533;&#65533;`&#65533;h"&#65533;&#65533;#&#65533;@ &#65533;j&#65533;#@&#65533; Ri>&#65533;! &#65533;&#65533;!&#65533;ALc&#65533;B.&#65533;&#65533;Zal&#65533;,&#65533;RA1&#65533;|26&#65533;&#65533;+ &#65533;j&#65533;t!>&#65533;e4$.&#65533;&#65533; Ta&#65533;&#65533;&#65533;&#65533;:&#65533;&#65533;&#65533;&#65533;b19&#65533;&#65533;F&#65533;A&#65533;&#65533;.&#65533;B&#65533;&#65533;~&#65533;1&#65533;r3f  (&#65533;&#1548;MJ!&#65533;&#65533;&#65533;b` &#65533;!7i9k&#65533;/&#65533;3&#65533;&#65533;&#65533;&#65533;&#65533;p&#65533;0&#65533;A&#65533;&#65533;D&#65533;+&#65533;@&#65533;&#65533;&#65533;&#65533;&#65533;&#65533;8&#65533;
&#65533;A&#65533;&#65533;&#65533;`&#65533;4&#65533;&#65533;&#65533;&#65533;&#65533;&#65533;&#65533;&#65533;"&#65533;	&#65533; &#65533;&#65533;&#65533; &#65533; d&#65533;&#65533;3+&#65533;!  &#65533;&#65533;$&#65533;
3$`&#65533;@Fa&#1185;=&#65533;B!&#65533;93&#65533;&#65533;Zc&#65533;&#65533; ^&#65533;0&#65533;#&#65533;&#65533;z&#65533;f $D@n!<&#65533;/"&#65533;&#65533;&#65533;&#65533; &#65533;&#65533;h&#65533;B=#&#1699;&#65533; &#65533;!"l&#65533;>&#65533; &#65533;&#65533; &#65533;~&#65533;+&#65533;&#65533;E&#65533;&#65533;B&#65533;&#65533; &#65533; \&#65533;#&#65533;L=&#65533;&#65533;d&#65533;I&#65533;&#65533;&#65533;4T&#65533;&#65533;&#65533;'&#65533;&#65533;#a3$&#65533;V`'&#65533;&#65533;^&#65533;#:&#65533;p/&#65533;M &#65533;!>`&#65533;a&#65533;&#65533;&`&#65533;`&#65533;ZC&#65533; &#65533;&#65533;
&#65533;&#65533;N&#65533;&#65533;r&#65533;&#65533;I&#65533;&#65533;(t&#65533;#,&#65533;&#65533; &#65533;Q+&#65533;&#65533;&#65533;+&#65533;&#65533;^&#65533;`/&#65533;`L#&#65533;<bd@>&#65533;Lm&#65533;`&#65533;!S(b&#65533;&#65533;p	>&#65533;&#65533;@&#1736;&#65533;B&#65533;Faa>&#65533;&#65533;&#65533;&#65533;&#65533;R&#65533;&#65533;	&#65533;A&#65533;&#65533;X&#65533;&#65533;Y&#65533;hh" 
C"&#1697;>B~3 &#65533;@	b '\`&#65533;4&#65533;%"&#65533;&#65533;&#65533;&#65533; rnp&#65533; &#65533;^&#65533;C^&#65533;A&#65533;&#65533;@&#1568;= &#65533;K&#65533;&#65533;&#65533;I&#65533;![&#65533;*&#65533;&#65533;`v!&#65533;&#65533;
&#65533;&#65533;H&#65533;%"&#65533;&#65533;h&#65533;7&#65533;&#65533;&#65533; <&@&#65533;PM"b&#65533; '&#65533;&#65533;
 &#65533;L&#65533;&#65533;a&#65533; .&#65533;&#65533;&#65533;p&#65533;_&#65533;&#65533;S &#65533; 5&#65533;&#65533;`w&#65533;`&#65533;&#65533;z&#65533;$``35"&#65533;&#65533;&#65533;(&#65533; &#65533;&#65533;,&#65533;&#65533; &#65533;&#160;Z&#65533;,&#65533;&#65533;6&#65533;&#65533;&#65533;a H&#65533;&#65533; "&#65533;&#65533;&#65533;uNj&#65533;&#65533;Y_B&#65533;fR &#65533;&#65533;T yVn+&#65533;&#65533;&#65533;&#65533;&#65533;&#65533;+&b&#65533;&#65533;#D  &#65533;&#65533;`/&#65533;!n&#65533;"&&#65533;\'&#65533;&#65533;j9&&#65533;h&#65533;&#65533;n&#65533; &#65533;A&#65533;&#65533;&#65533;&#65533;B&#65533;&#65533;&#65533;/&#65533;N&#65533;&#65533;A&#65533;&#65533;t&#65533;&#65533;&#65533;a&#65533;&#65533; &#65533;$&#65533;\&#65533;
&#65533;&#65533;&#65533;&#65533;&#65533;&#65533;*&#65533;=&#65533;A	&#65533;>V&#65533;&#65533;&#65533;O&#65533;&#65533;o$&#65533;&#65533;)F &#522;?OQ&#65533;N&#65533;z&#65533;j&#65533;@V	&#65533;&#65533;>&#65533;. &#65533;r
&#65533;&#65533;s&#65533;,&#65533;
f&#65533;B&#65533;&#65533;|&#65533;>&#65533;V p&#65533;t&#65533;&#65533;"&#65533;A&#65533; &#65533;rB&#65533;&#65533;&#65533;&#65533;&#65533;/&#65533;c&#65533;&#65533;c&#1282;&#65533;W&#65533;/&#65533;8&#65533;t&#65533;&#65533;t"~&#65533;T&#65533;&#65533;&#65533; P!H&#65533;&#65533;&#65533;&#65533;|&#65533;&#65533;&#65533;d(~&#65533;C&#65533;&#65533; ,  &w&#65533;bj&#65533;j&#65533;~&#65533;&#65533;&#65533;&#65533;l&#65533;y&#65533;tQ&#65533;(&#65533;X&#65533;mV&#65533;&#65533;S[&#65533;%`&#65533; &#65533;  &#65533;!
>&#65533; &#65533;&#65533;`&#65533;&#65533;X&#65533;7&#65533;&#65533;@J  &#65533;!&#65533;np'&#65533;&#65533;q[!&#65533;&#65533;H&#65533;&#65533;B&#65533;^&#65533;&#65533;*&#65533;&#65533;&#65533;&#65533;&#65533;Vr&#65533;p&#65533;x&#65533;&#65533;x&#65533;A&#65533;*2&#65533;&&#65533;&#65533;&#65533;D&#65533;&#65533;
&#65533;&#65533;&#65533; ?n &#65533;&#1440;&#65533;&#65533;&#65533;&#65533;&#65533;
&#65533;c&#65533;&#65533;&#65533;h&#65533;#&#65533;&#65533; &#65533;
&#65533;&#65533;%&#65533;&#65533;&#65533; &#65533;7'`&#65533; X&#65533;<&#65533;Z&#1097;&#65533;&#65533;&#65533;&#65533;=&#65533;&#65533;&#65533;&#65533; &#65533;&#65533;F@Yap&#65533;&#65533;a4&#65533;y&#65533;SU^&#65533;f`r&#65533;&#65533; &#65533;&#65533;AT&#65533;&#65533;&#65533;@&#65533;%&#65533;&#65533;,!`&#65533;&#65533;&#65533;v`A&#65533;&#65533;M&#65533;&#65533;b@&#65533;&#65533;&#65533;&#2009;&#65533;E%A&#65533;+&#65533;<"	&#65533;!`t'&#1088;v&#65533;&#65533;&#65533;	&#900;&#65533;&#65533;&#65533;ah&#65533;F&#65533;C	&#65533;!&#65533;&#65533;r&#65533;b&#65533;p&#65533;&#65533;`D&#65533;)&#65533;z@N&#65533;&#65533;&#65533;&#65533;&#65533;&#1636;&#65533;&#65533;&#65533;&#65533;A&#65533;N &#65533;J&#65533;&#65533;e&#65533;@o&#65533;\@&#65533;&#65533;&#65533;&#65533;`&#65533;&#65533;&#65533;&#65533;&#65533;&#65533;&#65533;A&#65533; B@y&#65533;b ,@&#65533;@B&#65533;&#65533;!&#65533;d"&#65533;&#65533;&#65533;:	&#65533;!&#65533;D&#65533;&#65533;o&#65533;&#65533;Pu&#65533;&#65533;&#65533;A,A&#65533;sw0&#65533;&#65533;#&#65533; "49&#65533;q&#65533;&#65533;&#65533;.!F&#65533;&#65533;&#65533;0&#65533;!l&#65533;&#65533;>&#2653;&#65533;L&#65533;&#65533;&#65533;^&#65533;&#65533;&#6653;Z&#65533;'&#65533;!&#65533;&#65533;4:&#65533;:$&#65533;&#65533;T&#65533;&#65533;&#65533;oz0$@Q &#65533;&#65533;_&#65533;`&#65533;&#65533;@&#65533;&#65533;
x3&#65533;!x&#65533;&#65533;`}3`&#65533;"# "@&#65533; &#65533;&#65533;a&#65533;!&#65533;[b&#1825;&#65533;&#65533;&#65533;)&#65533;&#65533;&#65533;&#65533;	&#65533;&#65533;/!&#65533;t&#65533;&#65533;A&#65533;&#65533;&#65533;&#65533;#&#65533;`
&#65533;&#65533;&#65533;&#65533;&#65533;jw&#65533;&#65533;X&#65533;&#65533;&#65533;&#65533;A&#65533;B&#65533;&#65533; 	``f&#65533;% r&#65533;
&#1664;$ARa&#65533;&#65533;&#65533;&#65533;&#65533;&#65533;&#65533;&#65533;&#65533;&#65533;&#65533;r!&&#65533;&#65533;@&#65533;&#65533;
&#65533;&#65533;&#65533;&#65533;&#65533;+&#65533;Y&#65533;&#65533; 0&#65533;&#65533;"&#65533;&#65533;" &#65533;[j%&#65533;&#65533; $&#65533;@c ">&#65533;&#65533;KuA&#65533;&#65533;&#65533;&#65533;o&#65533;&#1921;&#65533;a>&#65533;&#65533;&#65533;
|&#65533;@ &#65533;rv&#65533;&#65533;&#65533;&#65533;&#65533;&#65533;
&#65533;&#155;&#65533;Qu &#65533;&#65533;b&#65533;
&#65533;&#65533;&#65533;&#65533;&#65533;&#65533; $&#65533;`&#65533;"&#65533; m&#65533;&#65533;&#65533;&#65533; &#65533;	Zh&#65533;}&#65533;&#65533;a&#65533;az&#65533;H&#65533;(&#65533;&#65533;&#65533;&#65533; &#1056;&#65533;&#65533;$!8&#65533;&#65533;&#65533;&#65533;&#65533;&#65533;Y&#65533;n&#65533;&#65533;*&#65533;g&#65533;&#65533;6a&#65533;&#65533;&#65533;&&#65533; $&#128;V"b &#65533;&#65533;&#65533;&#65533;R&#65533;7&#65533;&#65533;&#65533;&#65533;&#65533;&#65533;S&#65533;/T &#65533;&#65533;Zb6x	&#65533;a&#1205;m&#65533;&#65533;>&#65533;E&#376;<&#65533;&#65533;M"`N&#65533;&#65533; NO]&#1359;&#65533;[&#65533;thY"F&#65533;&#65533;&#65533;&#65533;o&#65533;&#65533;V?&#65533;"g&#65533;&#65533;&#65533; M^&#65533;&#65533;K>&#65533;=&#65533;&#65533;&#65533;&#1849;&#65533; `&#65533;&#65533;%z2B &#65533;&#65533;Q&#65533;&#65533;@I]&#65533;&#65533;&#65533;	&#65533;&#65533;&#65533;&#65533;&#65533;&#65533;?"&#65533;&#65533;&#65533;&#65533;&#65533;Wb &#65533;(|%&#65533;&#65533;*&#65533;|&#65533;>AJ*&#65533;#&#65533;&#65533;&#65533;\!&#65533;&#65533;!X=&#65533;&#65533;&#65533;#&#65533;U&#65533;&#65533;&#65533;O&#65533;&#65533;C 0@&#65533;&#65533;P&#65533;H@&#241;&#65533; &#65533;5&#65533;&#65533;&#65533;&#65533;&#65533;#&#65533;P &#65533;&#65533;&#65533;&#65533;9&#65533;&#65533;&#65533;#&#65533;&#1293;&#21726;&#65533;3 6&#65533;&#65533;-&#65533;d&#65533;&#1010;&#65533;o&#65533;&#65533;&#65533;&#65533;&#45904;{r&#1764;&#6840;&#65533;L&#65533;#&#1568;g:R&#65533;&#65533;>&#65533;+&#65533;&#65533;~:c&&#65533;&#65533;@-#&#65533;4&#65533;X&#65533;&#65533;&#65533;&#65533;@B
&#65533;W6&#65533;^&#65533;&#65533; 4`&#65533;&#65533;&#65533;=&#65533;&#65533; F\ &#65533;&#65533;&#65533;&#65533;&#65533;p&#65533;#P d&#65533;#j &#65533;&#65533;&#65533;&#65533;W&#65533;3&#65533;&#65533;&#65533;6=&#65533;&#65533;@bZ&#65533;&#65533;&#65533;A&#65533;H&#65533;~&#65533;&#65533;&#65533;&#65533;"<&#65533;&#65533;,`0&#65533;&#65533;&#65533;?&#65533;&#65533;w&#65533;Rs&#65533;[&#65533;o&#65533;&#65533;&#65533;{Z&#65533;U &#65533;&#65533;X&#65533;&#65533;P&#65533;&#65533;,_ r!X	&#65533;&#65533;&#65533;&#65533;{&#65533;&#65533;&#65533;&#65533;-@g_9&#65533;&#65533;&#65533;&#65533;&#65533;&#65533;&#65533;K&#65533;x&#65533;&#65533;- `+&#65533;&#65533;&#65533;&#65533;b"&#65533;at?&#65533;	&#65533;@&#65533;&#65533;&#65533;&#65533;X&#65533;tf	OP&#65533; BO? &#65533;&#65533;&#65533;&#65533;&#65533;&#65533;11&#65533;&#265;+Z&#65533;x&#65533;&#65533;) 	&#65533;&#65533;C&#65533;&#65533;&#65533;Y;&#65533;&#65533;&#65533;2&#65533;&#661;,[&#65533;|	3&#65533;&#793;4k&#1724;&#65533;3&#65533;&#925;G&#65533;k N&#65533;I&#65533;t0&#65533;&#65533;&#588;&#65533;6&#65533;&#65533;	&#65533;&#65533;N&#65533;;i	A&#65533;4&#65533;JE5&#65533;&#1585;d&#730;=&#65533;6&#65533;&#1693;&#65533;&#65533;)&#65533;&#65533;kAxXB&#65533;@&#65533;&#65533;#='&#65533;&#65533;I&#65533;!"&#65533;cE&#65533;&#65533;_&#65533;&#65533;}9&#65533;&#65533;&#596;+[&#65533;&#65533;&#65533;mDk&#65533;%&#65533;&#65533;j&#65533;$&#65533;,&#65533;<&#1296;&#65533;&#65533;&#65533;.&#65533;&#65533;s&#65533;&#65533;&#65533;&#65533;wlBp&#65533;&#65533;kc&#1468;{&#65533;&#65533;&#65533;<&#65533;&#65533;V&#65533;P&#65533;<s&#65533;&#65533;\B&#65533;&#65533;g&#65533;c7]	&#65533;&#65533;&#65533;&#65533;&#65533;)&#65533;&#65533;e"$&#65533;Ou&#65533;&#65533;>&#65533;&#65533;&#65533;&#65533;y&#65533;&#65533;gyL&#65533;)i&#1500;&#65533;&#65533;&#65533;,&#65533;&#65533;&#65533;X&#65533;?&#65533;t&#65533;&#65533;:e&#65533;&#65533;&#65533;H&#1304;w&#65533;=!Y'EH&#65533;Z&#65533;&#65533;O+&#65533;D &#65533;&#65533;&#65533;&#65533;&#65533;dR.% M&#65533; &#65533;&#65533;&#65533;?$&#65533;C&#65533;A&#65533; &#1424; al&#65533;`&#65533;&#65533;&#65533;c&#65533;&#38416;&#65533;BB&#65533;&#65533;T&#65533;cK`!&#65533;&#65533;&#65533;&#65533;BCv&#65533;&#65533;IClT&#65533;A&#65533;"AH&#65533;N&#65533;&#65533;&#65533;@&#65533;f&#65533;5&#65533;&#65533;&#65533;*&#65533;% &#932;&#65533;&#65533;Hd }&#65533;&#65533;&#65533;&#65533;&#65533; &#65533;&#65533;7a`&#65533;&#65533;&#65533;c&#65533;n&#65533;nNZ&#1626;&#65533;&#65533;Ii&#65533;*&#65533;&#65533;&#65533;?c&#65533;&#65533;R&#65533;&#65533;L&#1040;&#65533;&#65533;44	h$$5&#65533;S&#65533;K&#65533;z&#65533;HW&#65533;&#65533;&#65533;i&#65533;<]
,&#65533;&#65533;;CD&#65533;&#65533;R&#65533;UB@C&#65533;jG&#65533;&#65533;&#65533;h*&#65533;P\bZ?&#65533;&#512; &#65533;&#65533;&#65533;&#65533;&#286;j&#65533;&#65533;"&#65533;n&#65533;u&#65533;=I&#65533;4HH7d&#65533;&#65533;I&#65533;4\C&#65533;&#65533;&#65533;Ft&#65533;'/ &#65533; &#65533;&#65533;&#65533;&#65533;&#65533;&#65533;&#65533;&#65533;&#65533;d&#65533;f&#1776;&#65533;&#65533;!]O&#65533;&#65533;eC&#65533;?&#65533;&#65533;M&#65533;@@&#886;&#65533;JTO&+ (&#65533;Pd&#65533;&#65533;BB&#65533;&#65533;:&#65533;&#65533;JC&#65533;`&#65533;R!&#65533;Q^&#65533;	&#65533;#DC@&#65533;&#65533;&'&#65533; &#65533;&#65533;4&#65533;%/&#65533;T&#65533;&#65533;]&#65533;&#65533;&#65533;;&#65533;&#65533;s&#65533;7&#65533;CN5_&#65533;:M&#65533;&#65533; &#65533;&#65533;!9&#65533;n&#65533;&#65533;&#65533;4&#65533;b4$&#65533;&#65533;+OT&#65533;)&#65533;"&#65533;&#65533;&&#65533;&#65533;\&#65533;&#1619;&#65533;&#65533;&#65533;N&#789708;+&#65533;&#1057;&#65533;'@P&#65533;&#5758;&#1244;{&#65533;&#65533;IC|7X&#620;*r&#65533;&#65533;T&#65533;O#z&#65533;M&#65533;.S&#65533;`n$&#65533;W&#214;&#65533;&#65533;&#65533;&#65533;7&#65533;3&#65533;H6&#65533;&#65533;@ &#65533;y;&#65533;C&#65533;&#65533;>&#65533;O4&#875;	&#65533;:B&#65533;&#65533;&#65533;\&#65533;&#65533;&#65533;&#65533;&#65533;&#65533;&#65533;&#65533;=&#65533;
0D(&#65533;&#65533;n{&#65533;.&#65533;&#65533;N&#65533;&#65533;#&#65533;,&#65533;&#1841;&#65533;$8`&#65533;&#65533;&#65533;&#65533;&#65533;&#65533;&#65533;&#65533;&#329;&#65533;&#65533;R&#65533;0&#65533;t
&#65533;&#65533;ap&#65533;*&#65533;c 1&#167;&#65533;q0"&#65533;&#65533; &#65533;&#65533;&#65533;	0|&#65533;&#65533;T&#65533;Q&#65533;i&#1570;|R&#65533;f&#65533;&#65533;p 	p`&#65533;8Db&#528;&#65533;&#1124;&#65533;&#65533;\&#65533;(ab&#65533;@&#65533;&#65533;!&#65533; "&#65533;&#65533;/&#65533;&#65533;D&#65533;&#65533;&#65533;&#65533;d&#65533;DD&#65533;p"&#65533;X	&#65533;y|&#65533;&#65533;&#65533;&#65533;$&#65533;&#65533;&#65533;%&#65533;&#65533;&#49161;X8C{&#65533;a&#65533;&#65533;a&#65533;,&#65533;"&#65533;(S&#65533; &#65533;&#65533;4&#65533;&#65533;2CCZ`&#65533;&#65533;&#65533;&#65533;&#65533;&#65533;&#65533;N$2&#65533;&#65533;&#65533;&#65533;&#65533;%&#65533;}&#65533;&#65533;0E"&#65533;&#65533;&#65533;&#65533;Uj&#65533;_F&#65533;,&#801;&#65533;&#65533;&#65533;j&#65533;&#1582;&#65533;y`{&#65533;&#65533;c&#65533;&#65533;#&#65533;&&#65533;&#135;.&#65533;QtdV)&#65533;G,&#65533;`>U@&#65533;&#65533;~.&#65533;Kz&#65533;,b\&#65533;+0q0&#65533;&#65533;&#65533;])4 6&#65533; &#65533;&#65533;h&#65533;2&#65533;AX~[&#65533;&#65533;E-&#65533;&#1241;&#65533;&#65533;!
&#65533;]&#65533;&#65533;A&#65533;&#65533;&#65533; RtI96q&#1157;&#65533;X8&#65533;$&#65533;	M&#65533;H&#65533;<&#65533;<&#65533;&#1100;Xt&#65533;gX&#65533;F&#65533;&#65533;&#65533;% /(B&#65533;&#65533;&#65533;ZDc&#65533;Tg&#690269;O1&`9I.d	&#65533;&#65533;&#65533;S&#65533;&#65533;&#65533;:&#65533;k"&#65533;&#491; HQ&#65533;U&#65533;7a&#65533;&#65533;>&#1329;c&#65533;Bz &#65533;b&#1025;&#65533;/&#65533;&#65533;0&#65533;R&#65533;&#65533;,&#65533;&#65533;&#65533;(&#65533;6&#65533;&#65533;&#65533;&#65533;&#65533;:&#65533;&#65533;&#65533;&#65533;-[&#645;hw&&#65533;&#65533;4&#65533;&#65533;&#65533;&#65533;&#65533;.&#65533;c&#65533;!Sm&#65533;&#65533;P	lpHX&#65533;&#65533;&#65533;Z&#65533;&#65533;oH&#65533;&#65533;HD&#65533;&#65533;&#65533;X@+T&#65533;\&#65533;N0N70&#65533;&#65533;&#65533;&#65533;9&#65533;#&#65533;&#65533;J&#65533;&#65533;&#65533;H+<&#65533;&#65533;%4d&#65533;&#65533;6@&#65533;DI&#65533;2&#65533;2 a&#65533;;&#65533;1&#65533;&#65533;&#65533;&#65533;E&#65533;Ld&#65533;&#65533;9&#65533;&#65533;X|&#65533;l&#65533;\&#65533;&#36274;P&#65533;\/&#65533;&#65533;&#65533;&#65533;5&#65533;\&#1098;&#65533;"&#65533;&#65533;N&#65533;y&#65533;&#65533;&#1323;&#65533;&#65533;&#65533;&#65533;4`&#65533;&#65533;l&#65533;&#65533;}&#65533;3&#65533;&#65533;&#65533;$k&#65533;&#65533;3&#1220;&#1241;&#65533;&#65533;&#65533;&#65533;2b1
F&#65533;AG&#65533;&#65533;	$@Y&#65533;*&#65533;+&#65533;A&#65533; O&#546;&#65533;pGX&#65533;&#65533;&#65533;&#65533;F}&#65533;[&#65533;\Lw&#65533;&#65533;&#65533;* -&#65533;&#65533;D&#65533;&#1538;&#65533;W&#65533;&HBL&#65533;&#65533;-R&#65533;qX&#65533;&#65533;&#65533;&#65533;&#65533;P&#65533; &#65533;pe&#65533;&#65533;&#65533;&#65533;&#65533;[hC!B&#65533;&#65533;n&#65533;C!&#65533;2MV&#65533;7&#65533;&#65533;}&#65533;G&#65533;&#1749;&#65533;'&#65533;A$ez&#65533;BYH&#1026;6&#65533;"&#65533;",D&#65533;&#65533;&#65533;j&#65533;B&#65533;8f &#65533;&#65533;&#65533;&#65533;*&#65533;o8(ZAl&#65533;c&#65533;&#65533;kb&#65533;< c?&#65533;A&#65533;}$a&#65533;&#65533;&#65533;&#65533;;&#65533;&#65533;;&#65533;&#65533;&#65533;w}&#65533;8f&#1095;$x&#65533;&#65533;&#65533;t&#65533;&#65533;&#65533;&#65533;&#65533;F-*1&#65533;,&#65533; &#65533;n)&#65533;&#65533;|&#65533;6PB&#65533;&#65533;M&#65533;b&#65533;&#65533;:@&#65533;&#65533;p&#65533;&#65533;y&#65533;&#65533;&#65533;&#65533;D&#65533;&#65533;(~"q{&#1863;&#65533;0&#65533;D	&#65533;x&#65533;&#65533;m"gp&#65533;2&#65533; &#65533;0C &#65533;&#65533;&#65533;&#65533;&#65533;>&#65533;&#65533;&#65533;
?P&#65533;P&#65533;  &#65533;&#65533; 
e&#65533;&#65533;!8&#65533;
\8C&#65533;&#65533;&#65533;&#65533;?&#65533;&#65533;x&#65533;X&#65533;8&#65533;`&#65533;P &#65533;b&#65533;&#65533;&#65533;c!Ea&#65533;&#500;99&#65533;3\&#65533;2&#65533;! 	&#65533;`]x&#65533;5CYG+&#896;&#65533;E&#65533;&#65533;&#65533;&#65533; &#65533;F&#65533;&#65533;&#65533;&#65533;F9&#65533;1t&#65533;k&#65533;2N&#65533;&#65533;&#65533;(&#65533;&#65533;&#65533;&#65533;&#65533;[&#65533;&#65533;d&&#65533;3&#65533;9O&#65533;aH&#65533;-X&#65533;?t&#65533;&#65533;m&#65533;b&#956;&#65533;TC&#65533;&#1978;&#7123;&#65533;T&#65533;0&#65533;&#65533;H0b&#65533;&#65533;&#65533;&#65533;[}H&#65533; &#65533;&#65533;&#65533;8&#65533;&#65533;-&#65533;(4 
&#65533;t	t&#65533;&#1319;&#65533;AW4&#65533;&#65533;q<&#65533;&#65533;0&#65533;&#1550;+&#65533;d&#65533;&#65533;&#1725;&#194;&#65533;.S&#65533;3&#65533;&#65533;*H&#65533;z&#65533;+_8cd?&#65533;T&#1936;D&#65533;&#65533;&#65533;&#65533;=5&#65533;&#65533;&#65533;>S&#138;&#65533;z&#65533;&#65533;&#65533;&#65533;7&#65533;&#65533;&#65533;?P&#65533;&#65533;d&#65533; &#65533;&#65533;&#65533;L&#65533;&#65533;4&#65533;M&#65533;&#65533;&#65533;&#65533;&#65533;_&#65533;&#65533;I&#65533;&#65533;y&#65533;3&#65533;0&#65533; c&#65533;"
&#65533;hUj&#65533;sz C&#65533;&#65533;&#65533;&#65533;v&#65533;&DAX&#65533;J'&#65533;&#65533;&#65533;k&#65533;4cW&#65533;V&#65533;&#65533;  &#65533;@&#65533;&#65533;&#65533;&#65533;&#65533;eol&#65533;#"&#65533;&#65533;&#65533;Z@p&#515;&#65533;A&#65533;AG&#65533;]&#65533;  T&#65533;&#65533;D&#65533;&#65533;o&#65533;&#65533;"8&#65533;&#65533;'lq0]
=&#65533;&#65533;&#65533;&#65533;&#65533;k0&#65533;&#65533;`  f&#65533;R&&#65533;&#65533;%	P&#65533;&#65533;IHTl&#65533;4&#65533;][&#65533;&#65533;&#65533;&#65533;F&#65533;w&#65533;&#65533;:&#65533;l@&#65533;&#65533;E&#65533;&#65533;&#65533;m&#65533;0]&#65533;&#65533;%s0]%&#65533;
y(&#65533;&#65533;q
&#65533;2&#65533;&#65533;&6  q &#65533;&#65533;_ f&#65533;&#65533;k&#65533;;&#65533;CUX&#65533;E&#65533;&#65533;&#65533;&#65533;u5&#65533;&#65533;&#65533;&#65533;&#65533;?^0&#65533;&#65533;&#65533;&#65533;x&#65533;p`&#65533;i&#65533;0	$&#65533; &#65533;&#65533;&#65533;>	%]&#65533;l&#65533;(3&#65533;&#65533;(&#65533;&#65533;	2&#65533;)&#65533;p&#65533;&#65533;`&#65533;&#65533;&#65533; &#65533;n&#65533;b O`&#65533;&#65533;+&#65533;R&#65533;&#65533;pc'cu4&#65533;&#65533;&#65533;&#65533;2P	&#65533;f&#65533;&#65533;*&#65533;@&#65533;Pf&#65533;)r&#65533; 	.4&#65533;y&#65533;E%&#65533;b`&#65533;&#65533;<&#65533;&#65533;e&#65533;&#65533;y&#768;:&#65533;&#65533;1&#65533;&#1840;h&#65533; Y2xp&#65533;&#65533;&#65533;&#65533;&#65533;&#65533;&#65533;&#65533; #&#65533;&#65533;P59'&#65533;`B&#65533;&#65533;J&#65533;&#65533;&#65533;)&#65533;&#65533;CI&#65533;`H!&#65533;&#65533;y&#65533;&#65533;&#65533;~v&#65533;>&#65533;n&#65533;gc&&#65533;&#65533;&#65533;p&#65533;|b&#65533;&#65533;C&#65533;p&#65533;&#65533;&#65533;&#65533;tpP7D&#65533;&#65533;bA&#65533;r:@&#65533;
&#65533;&#65533;
&#65533; 
&#65533;@^&#65533;-&#65533;~q&#65533;&#65533;&#65533;&#65533;'&#65533;&#65533;&#65533;3d&#65533;
&#65533;&#405;]9&#65533;&#65533;
``&#65533;&#65533;
&#65533; 0&#65533;&#65533;&#65533;&#65533;&#65533;&#65533;i&#65533;&#65533;	n&#65533;h&#65533;&#65533;&#65533;u&#65533;Wnpf&#65533;sR&#65533;	&#1440;&#65533;&#65533;R&#65533;2A&#65533;&#65533;`h &#65533;&#65533;&#65533;&#65533;P&#65533;&#65533;&#65533;-&#65533;&#65533;&#65533;&#65533; &#65533;7&#65533;~&#65533; &#65533;&#65533;
S H&#65533;c ,@&#65533;P&#151;g&#65533;&#65533;&#65533;&#65533;&#65533;f&#65533;0&#65533;	&#48347;&#65533;I&#1888;&#65533;	}`P	&#65533; &#928;&#65533;P   &#65533;5&#65533;&#65533;&#65533;
dP&#65533;&#65533;S * &#65533; 2xZ4Q&#65533;`
uP&#65533;&#65533;@S)&#65533;&#65533;&#65533;`n%V&#65533;&#65533;&#65533;t &#65533;34 &#65533;&#65533;&#65533;@&#65533;d6&#65533;1&#1712;&#65533;&#65533;H0&#65533;&#65533;&#65533;&#65533;&#65533;
&#65533;i&#65533;g  	&#65533;#&#65533;&#65533;`
k &#65533;&#65533;?@=&#65533; 
&#65533;&#65533;&#65533;PR&#65533;T(&#65533;B&#65533;&#65533;c !&#65533;d=tP&#65533;&#65533;Y&#65533;&#65533;&#65533;&#65533;0j&#65533;&#65533;p
p&#65533;W&#65533;&#65533; P&#65533;2&#65533;U&#65533;s &#65533;&#65533;	&#65533;&#65533;
&#65533; &#65533;@&#65533; &#65533;&#65533;
&#65533;&#65533;
&#65533;&#65533;	&#65533;@kK&#65533;&#65533;&#65533;&#65533;&#65533;&#65533;Wp	&#1376;&#65533;Z
&#65533;&#65533;&#65533;  &#65533;&#65533;&#65533;&#65533;&#65533;E&#65533;S&#65533;h&#1175;&#65533;ZU% &#65533;&#65533; n&#65533;&#65533;&#65533;[&#65533;&#65533;&#65533;&#65533;)&#65533;&#65533;&#65533;&#65533;[&#65533;&#65533;&#65533;T&#65533;jd R &#65533;`&#1488;&#65533;&#65533;j&#65533;h&#65533;0   &#65533;&#65533;&#65533;*&#65533;`&#65533;&#65533;
&#65533;&#65533;r&#65533;a@D&#65533;700&#65533;0  &#65533; 2@&#65533;7&#65533;c&#65533;&#65533;&#65533;q&#65533;`&#65533;v&#65533;&#65533;&#65533;0 &#65533;B	&#65533;&#65533;&#65533;&#65533;$!z&#65533;&#65533;j&#65533;@  &#65533;	&#65533;1 7&#65533;&#752;P&#65533; @&#65533; 0&#65533;+&#65533;k&#1808;  &#65533;+M&#65533;&#65533;#{&#65533;P   $kI&#65533;&#65533;&#65533;&#65533;/{ &#65533;&#65533;&#65533;&#65533;&#65533;
&#65533;9+&#65533;@&#65533;&#65533;&#65533;  &#65533;:K&#65533;-&#65533; @H0&#65533; &#65533; &#65533;Z&#65533;O&#65533; j&#65533;&#65533;K&#65533; _
&#65533;Y&#65533; &#65533;&#65533;9;}p&#65533;Z+&#65533;1&#65533;0{*&#65533;&#65533;c&#758;%q%&#65533;9&#65533;Pmk&#65533;&#65533;&#52724;?K y&#65533;c&#65533;&#65533;&#65533;&#65533;&#65533;&#65533;&#65533;@$&#65533;m&#65533;_&#65533;~&#65533;&#65533;&#65533;\k&#65533;&#758;&#65533;&#65533;&#65533;
9&#65533;  >&#65533;&#65533;A&#65533;~&#65533;&#65533;&#65533;&#65533;'&#65533;&#65533;&#65533;&#65533;&#65533;&#1073;&#54579; YH&#65533;&#65533;;&#65533;7"0&#65533;&#65533;&#65533;&#1082;Z&#65533;&#65533;&#65533;$&#65533;&#65533;&#65533;W&#65533;P&#65533;k'  &#65533;&#65533;*&#65533;&#65533;&#1083;P&#65533;   X0&#65533;&#65533;p&#65533;O[  &#65533;/:&#65533;&#65533;K&#65533;&#65533;&#65533; &#65533;D&#715;&#1707;&#65533;&#1888; (&#65533;#K
Q&#10995;&#1728;  &#65533;&#65533;H&#65533;&#65533;&#1781;&#65533;&#65533;&#65533;@   &#65533;&#65533;&#65533;&#65533;&#65533;&#65533;&#65533;&#65533;&#65533;V&#65533;9[[&#65533;*{&#65533;&#1321;&#65533;&#65533;&#65533;<&#65533;B&#65533;"&#752;&#65533;K&#65533;<&#65533;&#65533;k&#65533;9&#65533;&#65533;&#65533;&#65533;{ p&#65533;Lh&#65533;&#65533;&#65533;yC&#65533;&#65533;&#65533;G&#65533;'|&#65533;{&#65533;+Lf&#65533;&#65533;&#65533; &#65533;2 eP&#65533;{&#65533;I+&#65533;=&#65533;&#65533;&#65533; &&#65533;&#65533;B&#65533;&#65533;&#65533;k&#65533;0k&#65533;H&#65533;&#65533;&#65533;&#26035;#&#65533;&#65533;-  :&#65533;&#65533;I|&#65533;&#65533;J&#65533; p%9&#65533;rP&#65533;&#65533;&#65533;&#65533;&#65533;9 {&#65533;&#65533;&#65533;q&#65533;&#65533;&#65533;O@7&#65533;&#65533;&#65533;&#65533;p|q:[&#65533;w&#65533;&#65533;B@{&#65533;&#65533;@c&#65533;&#491;&#65533;=@\&#65533;~P&#519;&#65533;&#65533;&#65533;&#65533;&#65533;	:&#65533;&#65533;l&#65533;&#65533;P&#65533;&#65533;0&#65533;&#65533; `&#536;&#65533;&#65533;&#65533;&#65533; @&#65533;0&#65533;&#65533;,&#65533;Y&#65533;1@!&#65533;y&#65533;&#657;&#65533;/@&#65533;&#755;&#65533;&#65533;&#65533;A=9&#65533;&#65533;&#65533;&#65533;&#65533;&#65533;9&#65533;&#65533;&#65533;&#65533;&#65533;@&#65533;D9;&#65533;^&#65533;&#796;	 &#65533;~<&#65533;&#65533;&#65533;k&#65533;&#1276;&#65533;&#65533;@&#65533;`:&#65533;&#65533;&#65533;&#65533;&#65533;j&#65533;&#65533;~&#65533;&#65533;&#65533;\&#955;&#65533;&#65533;~&#65533;&#65533;t&#65533;&#65533;&#65533;&#65533;&#65533;&#65533;0&#65533;&#65533;&#65533;0{&#65533;&#65533;l&#65533;ji&#65533;~&#65533;&#65533;&#65533;L&#65533;&#65533;l&#65533;&#65533;@&#65533;&#65533;P&#65533;9&#65533;&#65533;;&#65533;&#65533;&#65533;k)  &#65533;&#65533;$K&#65533;<&#65533;D&#65533;K &#928;&#65533;&#65533;&#65533;D&#65533;&#65533;`&#65533;0&#65533;&#65533;#&#65533;&#65533;&#65533;&#65533;  p &#235;&#65533;T&#65533;,m&#65533;&#1968; 0m69&#65533;&#65533;-l&#65533;&#65533;H&#65533;&#65533;[r<M>&#65533;&#65533;&#1192;&#65533;B&#65533;&#65533;=}&#65533;&#65533;&#65533;&#65533;&#811;&#65533;mP&#65533;M=&#65533;&#1776;&#65533;	&#1084;0+&#65533; &#65533;&#65533;T&#65533;V]&#65533;[&#65533;&#65533;&#65533;&#65533;^-&#65533;`&#65533; b&#65533;&#65533;l&#65533;f-&#65533;&#65533;&#65533;
&#65533;:&#65533;&#65533;n=&#65533;p rM&#65533;Q&#65533;v&#65533;&#65533;x&#65533; a;&#65533;|&#65533;&#65533;y&#65533;q&#65533;/&#65533;}]&#65533;&#65533;P&#65533;&#65533;&#65533;&#1412;&#65533;&#65533;Z&#65533;&#1553;&#65533;&#65533;&#65533;&#65533;&#65533;&#65533;&#65533;&#1552;&#65533; &#65533;&#65533;&#65533;&#1628;&#65533;&#65533; &#65533; &#65533;*&#65533;&#1636;&#835;&#65533;p&#65533;X&#65533;S&#65533;&#65533;'&#65533; K&#65533;&#65533;&#65533;&#65533;&#65533;&#65533;=~&#848;&#65533;&#65533;&#65533;$&#65533;&#65533;&#65533;&#65533;&#65533;&#65533;  p&#65533;9;&#65533;&#65533;&#65533;&#768;&#65533;&#685;&#65533;&#65533;&#65533;&#941;|&#1053;&#65533;&#65533;&#65533;Y\&#65533;&#1437;z&#65533;&#65533;&#65533;&#65533;&#65533;Y&#65533;&#65533;&#1965;z&#65533;&#65533;&#65533;&#65533;m&#65533;&#679; &#65533;&#11122;F&#65533;&#65533;&#65533;}x&#65533;&#65533;&#65533;:k&#65533;TL&#1990;&#65533;&#65533;&#65533; &#65533;&#65533;&#65533;&#65533;&#1991;w&#65533;0&#65533;&#65533;)=&#65533;[&#65533;&#65533;:&#65533;&#65533;D&#65533;&#65533; &#65533;&#65533;&#65533;N&#65533;7&#65533;&#65533;&#65533;a&#65533;&#65533;n&#65533; &#65533;M&#65533;&#65533;&#65533; n&#65533;@&#65533; &#65533;&#65533;d &#65533;&#65533;)M&#65533;&#65533;\&#65533;&#65533;1n&#65533;0&#65533;N&#65533;Yp&#65533;8&#65533;i&#65533;&#65533;&#65533;0{1&#65533;@&#65533;e&#65533;p&#65533;&#65533;&#65533;&#65533;U`&#65533;H&#65533;e&#65533;m&#65533;:&#65533;V&#65533;&#65533;&#65533;&#1538;&#65533;&#65533;i &#65533;|&#65533; &#65533;&#65533;jM&#65533;&#65533;r&#65533;&#65533;_b&#65533;P&#65533;0&#65533;0[&#65533; &#65533;&#65533;f.^8&#65533;&#65533;:&#65533;&#65533;&#65533;pZ.&#65533;'&#65533;&#65533;J@&#65533;&#65533;&#65533;&#65533;&#65533; 0 &#864;&#65533;I@&#65533;&#65533;b%{&#65533;&#65533;9&#65533;&#65533; &#65533;&#65533;.V&#65533;KM&#65533;F0&#468;nR&#65533;&#65533;&#65533;:[&#65533;&#65533;&#39972;@&#65533;&#65533;&#65533;D@}<&#65533;?&#65533;&#65533;&#65533;9&#65533;&#65533; &#65533;&#65533;&#65533;&#65533;C&#65533;&#65533;&#65533;0&#65533; &#65533;&#65533;>B&#65533;F&#65533;&#65533;&#65533; v&#65533;&#65533;&#65533; G&#65533;) n&#65533;&#65533;&#65533;&#65533;&#687;&#65533;&#65533;&#65533;
 &#65533;;&#65533;&#65533;S&#654;&#65533;&#65533;>@,&#65533;&#65533;&#627;&#65533;  :9&#65533; P&#65533;&#65533;n9 O&#65533;&#65533; p&#65533;&#58771;&#65533;&#65533;^&#65533;>&#65533;&#1051;&#65533;#l&#65533;&#65533;&#65533;34{&#65533;/&#65533;&#65533; &#65533;5E &#65533; &#65533; l&#65533;&#65533;;&#65533;&#65533;&#65533;&#65533;&#65533;o30~&#65533;/&#65533;&#65533; @&#65533;  !&#65533;
   ,
  &#65533;; &#65533; H&#65533;&#65533;&#65533;&#65533;*\&#560;&#65533;&#199;#J&#65533;H&#65533;&#65533;&#331;&#65533;&#65533;&#65533;1&#65533;&#463; C&#65533;I&#65533;&#65533;&#595;(S&#65533;\&#626;&#65533;&#724;c&#65533;{I&#65533;&#65533;&#859;8s&#65533;&#65533;&#627;&#65533;&#991; d&#65533;J&#65533;&#65533;&#1123;H&#65533;*]&#660;&#65533;&#1048;M&#65533;J&#65533;J&#65533;&#65533;&#1387;X>&#65533;&#65533;&#65533;&#1519;`&#202;kp&#65533;P&#65533;h&#1258;]&#758;&#65533;H&#65533;[#BuK&#65533;&#65533;&#1915;x{&#65533;&#65533;&#65533;&#65533;i&#1983;&#65533;&#65533;&#65533;&#8068;+^&#65533;X&#65533;&#65533;&#65533;{K&#65533;L&#65533;&#65533;&#65533;}&#65533;3&#65533;&#65533;&#65533;&#65533;3-&#65533;M&#65533;4Iz&#65533;&#65533;X&#65533;P&#65533;&#65533;&#65533;`&#65533;&#65533;&#65533;&#65533;&#65533;&#65533;&#65533;&#1784;s&#65533;>&#65533;&#65533;U&#65533; &#65533;(P!&#336;/|,&#65533;&#65533;m&#1982;&#65533;\wK&#65533;N&#65533;&#65533;&#65533;&#65533;&#65533;&#65533;/&#65533;
/&#65533;&#65533;,&#65533;&#365;m&#65533;&#65533;&#65533;=&#65533;&#958;&#65533;&#65533;&#65533;&#65533;p&#65533;&#957;;p LHA&#65533;&#65533;M&#65533;Z&#65533;"b&#65533;h&#65533;&#65533;Y&#65533;&#65533; &#65533;T&#1987;&#65533;&#65533; &#65533;Q I=&#65533;!&#65533;&#65533;^6H&#65533;B("&#65533;&#65533;a&#65533;(&#65533;&#65533;&#65533;K&#65533;&#65533;&#65533;@#&#65533;X &#181;&#65533;8&#65533;;G&#65533;(@0 p2&#65533;h&#65533;96&#65533;&#65533;L2&#65533;M F&#65533;&#65533;-&#65533;|IK&#65533;&#65533; &#65533;E&#65533;:I6)&#65533;K:&#65533;&#65533;$X&#65533;?&#65533;&#65533;#&#65533;.&#65533;&#65533;&#65533;C\&#65533;&#65533;:a&#65533;&#65533;&#65533;&#65533;&#65533;v&#65533;@NG&#65533;CO8&#65533;Pb&#200;u`h&#65533;&#65533;Fj - *&#65533;&#65533;zP>&#65533; #&#65533;=*&#39460;&#65533;f
&#65533;&#65533;&#1287;&#65533;
&#883;&#65533;&#65533;&#65533;l&#65533;g&#65533;&#65533;&#65533;&#65533;G&#65533;PB&#65533;@`&#65533;&#65533;F
&#65533;&#12552;&#65533;2&#65533;&#65533;&#65533;&&#65533;&#65533;L&#65533;&#65533;a) &#65533;&#65533;&#65533;	ys&#65533;&#65533;&#65533;r&#65533;&#65533;&#65533;vK&#65533;S&#65533;\&#65533;&#65533;&#65533;&#65533;&#65533;4!&#65533;x&#65533;-&#65533;z&#65533;&#65533;Vm&#65533;&#65533;a&#65533;&#65533;g)C&#65533;&#65533; #*&#65533; ,&#65533;Y&#65533;p`&#65533;&#65533;P&#65533;0&#65533;X&#65533;2&#65533;
,&#65533;&#65533;D&#580;O9&#65533;&#65533;$	&#65533;E;
#d&#65533;"&#65533; M&#65533;&#65533;&#65533;&#65533;M1&#65533;&#65533;$Fh&#65533;&#65533;&#65533;&#65533;&#65533;Rg}-d&#65533;&#65533;&#65533;@&#65533;G&#65533;8s&#65533; &#751;&#65533;%t&#65533;&#65533;>&#65533;&#65533;&#65533;TW&#65533;&#65533;F&#65533;Pi&#65533;&#65533;gM&#65533;O=&#65533;&#65533;&#65533;~Y&#65533;&#65533;&#65533;q&#65533; 3&#65533;&#65533;&#65533;M&&#65533;=@&#65533; &#65533;&#65533;&#65533;&#1984;/&#65533;&#65533;>&#65533;&#65533;&#65533;P&#65533;&#65533;-&#65533;&#65533;}&#65533;P&#65533;&#65533;&#65533;A&#65533;&#1281;Wn&#65533;@&#1875;J&#65533;&#65533;&#65533;&#65533;&#65533;3&#65533;&#65533;C.&#65533;!&#65533;&#65533;}&#65533;&#65533;l&#65533;4 8T ,L&#65533;&#65533;3;x&#65533;"?&#65533;&#65533;;&#65533;1&#65533;F @H<!&#65533;&#65533;&#65533;	&#65533;&#65533;&#65533;&#65533;G&#65533;rL&#65533;&#65533;P d&#65533;=&#65533;>&#65533;,P&#65533;BC&#65533;&#1275;&#65533;&#65533;&#65533;S73&#65533;&#65533;7&#65533;*&#65533;4&#65533;o?&#65533;1E&#65533;Dg&#65533;9>&#65533;h&#1547;B&#65533;h&#65533;&#65533;~&#65533;UL&#65533;&#65533;&#65533;&#65533;"Sy&#65533;<&#65533;&#65533;&#65533;`Aj&#65533;K&#65533;&#65533;m&#65533;@}A@-&#65533;&#1140;n$B	!@&H&#65533;&#65533;&#65533;&#65533;T1I@&#65533;&#65533;&#65533;&#65533;6&#65533;&#65533;P&#65533;&#65533;@&#65533;&#65533;/"&#65533;2&#65533;&#65533;&#65533;1D &#65533; !A&#65533;!D&#65533;p&#65533;HE=&#65533;9h&#65533;&#65533;&#1103;&#65533;h#":n&#65533;&#65533;*&#65533;qL&#65533;*(&#65533;&#65533;&#65533;WiFT&#65533;0B&#65533;&#65533;9&#65533;&#65533;&#65533;v(B		&#65533;)&#65533;&#65533;&#322;&#65533;C&#65533;&#65533;@Z&#65533;&#65533;&#65533;e&#65533;&#65533;l&#65533;&#65533;&#1201;	&#65533;WX &#65533;A&#560;$Z@U#&#65533;	<&#65533;%&#65533;&#65533;T&#65533;&#65533;&#65533;FP&#65533;1X&#65533;i%&#65533;&#65533;&#65533;F&#65533; @&#65533;&#209;&#65533;K&#65533;0q&#65533;&#65533;z&#65533;&#65533;&#65533;&#65533;&#65533;;R&#65533;|4&#65533;&#65533;\ 
v&#65533;*&#65533;&#65533;&#65533;&&#65533;&#65533;!T&#65533;&#65533;+&#65533;$1Bj&#65533;&#65533;G<&#65533;Q&#65533;l&#65533;&#65533;&#33575;<&#65533;I&#65533;z&#65533;&#65533;&#65533;&#65533;&#807;>&#65533;&#65533;&#65533;~&#65533;&#65533; &#65533;@J&#1026;&#65533;&#65533;M&#65533;B&#65533;&#1030;:&#65533;&#65533;&#65533;&#65533;D'J&#1098;Z&#65533;&#65533;&#872;F7&#65533;&#1102;z&#65533;&#65533; &#65533;HGJ&#1170;&#65533;&#65533;&#65533;(M&#65533;JW&#65533;&#1174;&#65533;&#65533;&#65533;0&#65533;&#65533;LgJ&#1242;&#65533;&#65533;&#65533;8&#873;Nw&#65533;&#1246;&#65533;&#65533;&#65533;@&#65533;P&#65533;J&#1314;&#65533;&#65533;HM&#65533;R&#65533;&#65533;&#1318;:&#65533;&#65533;P&#65533;&#65533;T_B`|"lH&#65533;&#65533;&#1033;hL&#1382;&#65533;En &#65533;&#65533;&#65533;&#65533;*L&#65533;a1p&#65533;Ap@F&#1025;p&#65533; &#65533;P+K&#65533;	&#65533;A&#65533;C*&#65533;1y&#65533;C&#65533;&#517;$ ^&#65533;&#65533;&#65533;&#65533;&#65533;[&#65533;3&#65533;+&#65533;b!&#65533;.o&#65533;&#65533;&#466;tx&#65533; wb0	&#65533;:&#65533;&#65533;1F&#65533;&#65533;&#1652;&#65533;#&#65533;&#65533;N\&#65533;&#65533;&#65533;&#65533;";&#65533;ZdZ;P&#65533;+;G&#65533;E&#65533;A25 &#65533;D&#65533;&#65533;
3z&#65533; &#65533;&#65533;"&#65533;+Vf&#65533;&#65533;v&#65533;|H@vH@
&#65533;|&#65533;{bP&#65533;z&#65533;k&#65533;b&#65533; ;&#65533;C;2&#65533;&#65533;&#65533;b&#65533;!&#65533;T&#65533;&#65533;&#65533;&#65533;&#65533;&#65533;(&#65533;&#65533;&#65533;AG&#65533;Q&#65533;&#65533;&#65533; Et&#65533;#j&#526;.&#65533;&#65533;)&#65533;&#65533;@v~&#65533;&#65533;&#65533;&#65533;c&#65533;&#65533;&#65533;9&#65533;&#65533;&#65533;S>&#65533;(&#65533;pCv&#65533;&#65533;&#1670;D&#65533;&#65533;&#65533;:&#65533;&#65533;&#65533;&#65533;&#65533;nA&#65533;<d'&#65533;cq&#65533;]&#65533;\t ;R(I&#65533;!&#65533;(`
&#65533;qy&#787;G<n &#65533;0	+&#65533;&#65533;&#65533;$+y&#65533;L&#65533;&#65533;=&#1040;&#65533;&#65533;$J&#526;*&#65533;|&#65533;g&#65533;&&#65533; B&#65533;s&#65533;qiT&#65533;&#65533; s&#65533;=yf&#65533;<&#65533;&#65533;A&#65533;=P"&#65533;&#65533;&#65533;Vs&#65533;p&#65533;o&#65533;	`)I&#65533;&#65533;&#65533;&#65533;@&#65533;y&#65533;4&#65533;.&#65533;&#65533;&#65533;&#65533;U&#65533;&#65533;&#65533;!&#65533;I &#65533;&#65533;PI>^&#65533;&#65533;6Z&#604;&#65533;	!&#65533;&#65533;&#65533;&#65533;&#65533;";28&#65533;&#65533;&#65533;&#65533;&#65533;&#65533;!;`&#65533;&#65533;J&#65533;&#65533;I$&#65533;&#373;&#1417;&#65533;s&#65533;&#65533;&#65533;&#65533;&#65533;&#65533;&#65533;&#65533;&#65533;&#65533;p #&#65533;&#65533;&#65533;&#1424;N4C&#65533;U&#65533;u&#65533;q&#65533;&#1850;&#65533;&#65533;&#65533;BX&#65533;
0&#65533;&#65533;&#65533;"j&#65533;#&#65533;q&#65533;l{'&#65533;&#65533;&#65533;K&#65533;&#65533;&#65533;/we&#65533;&#65533;A&#65533;&#65533;&#65533;%&#65533;!t&#65533;Cn`&#65533;`#^&#65533;}&#65533;N&#65533;AT""&#65533;&#65533;G;&#65533;!&#65533;op#&#65533;&#518;6&#65533;&#65533;&#65533;nt&#65533;&#65533;h&#65533;>&#65533;B&#65533;z &#65533;WaG'&#65533;@$&#65533;&#65533; &#65533;&#65533;&#65533;=&#65533;l&#65533;6r~&#65533;y\&#65533;	qG5nq&#65533;H&#65533;&#65533;K&#65533;&#65533;
B` `&#65533;p 
&#65533; &#65533;&#65533;E(&#65533;&#65533;&#65533;Pd&#65533;W&#1606;&#65533;&#65533;DA&#65533;e&#65533;.&#65533;&#65533;ll&#65533;<&#65533;I;&#65533;q&#65533;@p&#65533;&#65533;Q&#65533; &#65533;@-pAV&#65533;&#65533;&#65533;@x@&#65533;$ &#65533;&#65533;#&#65533;h&#65533;T&#65533;a&#65533;&#65533;&#65533;&#65533;&#65533;&#65533;DJ&#65533;&#65533;Q&#65533;&#65533;]qwI?&#65533;&#65533;=A&#65533;&#65533;q@&#65533;MH&#65533;&#65533;&#65533;&#65533;8&#65533;q&#65533;v&#65533;c&#65533;&#65533;=?&#65533;&#65533;z&#65533;c&#65533;&#2016;F/X!	9\&#65533;X&#65533;?( <&#65533;b&#65533;I&#65533;&#65533;&#65533;&#65533;[&#65533;"?&#65533;&#65533;f&#65533;N&#65533;&#65533;&#65533;&#65533;%&#65533;^ &#65533;< c@+&#65533;&#65533;K&#65533;&#65533;c&#65533;&#65533;@&#65533;&#65533;	0A&#65533;(&#65533;<&#65533;Hl!&#65533;u&#65533;z&#65533;G&#65533;`	P Z&#65533;u&#65533; &#65533;&#65533;d &#65533;&#65533;&#65533;@
h %&#1793;&#65533;&#65533;>&#65533;
&#65533;&#65533;&#1728; &#65533;&#65533;h&#65533;d(&#65533;	`&#65533; &#65533;P&#65533;&#65533;XV&#65533;@&#65533; &#65533;&#65533;&#65533;`b7&#65533;R&#65533;/&#65533;
 qxv)&#65533;&#65533;+&#65533;&#65533;&#65533;^&#65533;l&#65533;&#65533;r`&#65533; &#1927;&#65533;0
R @/P	&#65533;`&#65533; Z&#65533;&#65533; 9&#65533;C&#65533;p&#65533;&#65533;&#65533;&#65533;C&#65533;&#65533;&#65533;vq$&#65533;&#65533;&#65533;&#65533;&#65533;&#65533;0&#1601;9'&#65533;B&#65533;4&#65533;&#65533;&#65533;&#65533;&#65533; &#65533;&#65533;&#65533;&#65533;&#65533;&!a&#65533;]0Pi+A
&#65533;&#65533;	&&#65533;&#65533;2&#65533;&#65533;@&#65533;&#65533; a&#65533;&#65533;&#65533;6-&#65533;Z$&#65533;&#65533;&#65533;Z(A&#65533;&#65533;S&#65533;'3&#65533;o&#65533;&#65533;q
xV&#65533;&#65533;&#65533;&#65533;hf!h#&#65533;&#65533;&#65533;P	&#65533;4&#65533;&#65533;&#65533;&#65533;	(&#65533;0&#65533;Y&#65533;&#65533;Nh&#65533;&#65533;U`d&#65533;q&#65533;&#65533;$x  <j"A
&#65533;d&#65533;&#65533;&#65533;&#65533;]&#1096;&#65533;H&#65533; Z[&#65533;d&#65533;&#65533;Z&#65533;$&#65533;4&#65533; &#65533;6&#65533;l&#65533;&#65533;)a&#65533;&#65533;&#65533;&#65533;&#65533;Y&#65533;&#65533;&#65533;q&#65533;&#65533;&#65533;&#65533;&#65533;
I&#65533; &#65533;&#65533;&#65533;W
,&#65533;&#65533;&#65533;9&#65533;Y&#65533;&#65533;5&#65533;fc&#65533;$&#65533;&#65533;
q&#65533;F1&#65533;W#&#65533;&#65533;&#65533;4F&#65533;I^|&#65533;@
  q@&#65533;(&#65533;&#65533;&#65533;&#65533;&#65533;D9&#65533;&#65533;t&#65533;plH.qB&#65533;y5&#590;fs`&#65533;p&#65533;	&#65533;&#65533;&#65533;&#65533;&#65533;&#65533;&#65533; &#65533;!&#65533;&#65533;?&#65533;c&#65533;g-&#65533;&#65533;&#65533;'&#65533;%yf&#65533;&#65533;r&#65533;d&#65533;P;&#65533;p 	&#65533;&#65533;&#65533;P&#65533;P&#65533;Po)&#65533;&#65533;&#65533;@&#65533;gB4&#65533;&#65533;a\&#65533;7^&#65533;n&#65533;&#65533;&#65533;&#65533;PP&#65533;TX
@7Pn&#65533;&#65533;&#65533;4 &#65533;y&#65533;&#65533;Y&#65533;&#65533;&#65533;&#65533;Pp&#65533;&#65533;0&#65533;5h&#65533;&#65533;0!&#65533;&#65533;&#65533;p&#65533;&#65533;	v&#65533;5&#65533;&#65533;WP=&#65533;t0	&#65533;&#65533;&#1920;r&i&#65533;&#65533;&#65533;`DQg&#65533;[4&#65533;(&#65533;l&#65533;&#65533;v&#65533;Xg&#65533;&#65533;0&#65533; &#65533; &#496;
&#65533;&#65533;O0&#65533;|&#1793; PS &#65533;&#65533;@;&#65533;&#65533;&#65533;i&#65533;&#65533;&#65533;@&#65533;&#65533;_5&#65533;&#65533;&#65533;&#65533;e&#65533;P&#65533;&#65533;&#65533;,&#65533;&#65533;p
&#65533;PF&#65533;&#65533;&#65533; `A &#65533;`
&#65533;,d&#65533;A&#65533;6&#65533;~&#65533;&#65533;5&#65533;&#65533;&#65533;	QlL&#65533;l(&#65533;#&#65533;&#65533;&#65533;&#65533;&#65533;j&#65533;+&#1027;&#65533; $&#65533;aP&#65533;&#65533;&#65533;p&#65533;C&#65533;&#65533;6ajf&#65533;&#65533;?&#758;&#65533;&#65533;b&#65533;&#65533; .&#65533;&#65533;&#65533;&#65533;&#65533;gP& @&#65533; P`0P|0
&#65533;@y&#65533;B&#65533;b&#65533;z [&#65533;&#65533;&#65533;W&#1060;u
`&#1744;H&#65533;&#65533;e&#65533;P&#65533;&#65533;YP J&#65533;&#65533; .P&#65533;&#65533;
&#1072;^&#65533;&#65533;:nn &#65533;&#65533;F&#65533;&#65533;F&#65533;W&#65533;aP*;&#65533;&#65533;&#65533;P[Pp&#65533;&#65533;! &#65533;b&#65533;&#65533;&#65533;&#65533;&#1614;h&#65533;&#65533;&#65533;]&#65533;&#65533;&#65533;&#65533;8&&#65533;&#65533;&#65533;&#65533;&#65533;&#65533;%&#65533;&#65533;:q&#65533;90&#65533;0V&#65533;7&#65533;	pO&#65533;&#65533;@&#65533;9&#65533;&#65533;&#65533;PR
&#65533;&#65533;&#65533;&#65533;"&#65533;&#65533;&#65533;J&#65533;&#1429;;&#65533;&#1692;'p&#65533;&#65533; &#65533;&#65533;A&#65533;&#65533;&#65533; E0&#65533;&#65533;&#65533;s&#65533;&#65533;)&#550;l&#1769;&#65533;o &#65533;&#65533;8&#65533;&#65533;&#65533;@<&#65533;&#65533;0&#65533;&#65533;MP&#65533;!p
 &#65533;&#65533;&#65533;Z_&#65533;&#65533;&#65533; &#65533;M&#65533;i&#65533;&#65533;&#65533;e&#65533;&#1692;&#65533;p0&#65533;&#65533;&#65533;&#65533;p:`d&#65533;! q 
&#65533;&#65533;nG1&#65533;D&#65533;&#65533;p&#65533;&#65533;UB&#65533;&#65533;&#65533;^`&#65533;9&#65533;&#65533;0 &#65533;4&#65533;&#1856;&#65533;p+&#65533;x&#65533;1 # &#65533;P&#65533;`&#65533;&#65533;&#65533;&#4883;&#65533;&#65533;&#65533;&#65533;:F^x&#65533;&#65533;&#65533;&#65533;&#65533;&#65533;Q&#65533;&#65533;@&#65533;&#65533;&#65533;&#65533;@&#65533;@)&#65533;]&#65533; 0&#65533;`Y&#65533;D&#65533;&#65533;B:"&#65533;&#65533;&#65533;&#65533;&#65533;[&#65533;@j&#1513;&#65533;C+i&#65533;&#65533; &#65533;&#65533;G&#65533;&#65533;!&#65533;&#65533;&#65533;
}&#65533;&#65533;!rP
&#65533; &#65533;-A&#65533; k&#65533;w&#65533;B&#65533;&#65533;*&#65533;Z&#65533;@ 0&#65533;,&#65533;&#65533;0&#65533; &#65533;&#65533;&#65533;h&#65533;&#65533;&#65533;h&#65533;&#65533;	ePe&#65533; @PP&#65533;&#65533;&#65533;0&#65533;&#65533;	!h&#65533;&#1055;&#65533;&#65533;\&#65533;&#65533;&#65533;3&#65533;&#65533; n&#65533;\p>&#65533;|[pl&#65533;&#65533;&#65533;
&#65533;&#65533;&#65533;!&#65533;&#65533;8&#65533;&#65533;&#65533; &#65533;b&#65533;&#65533;&#65533;p_&#65533;&#65533;A&#65533;&#65533;Up&#65533;&#65533; @e&#65533;	&#976;&#65533;%&#65533;&#65533;&#65533;&#65533;8&#65533;&#65533;;0&#65533;I+&#65533;&#65533;R&#65533;&#65533;I~&#65533;%&#65533;&#65533; (&#65533;r&#65533;	&#65533; &#65533;R&#65533;^7a&#65533;&#65533; &#65533;&#65533;&#65533; #)&#65533;(&#65533;&#65533;p&#65533;PC&#65533;"  &#65533;&#65533;`p&#65533;8&#65533;&#218;R&#65533;&#65533;
M&#65533;&#65533;&#65533;B&#65533;&#65533;&#65533;&#65533;|&#65533;&#65533;+&#65533;&#65533;&#65533;&#65533;&#65533;&#65533;/&#1761;&#65533;&#65533;&#65533;&#65533;&#65533;&#65533;&#65533;&#65533;)P&#65533;&#65533;{&#65533;&#65533; /`yul0
&#65533;&#65533;Z8&#578;&#65533;)&#65533;&#65533;:&#65533;&#65533;k&#1773;&#610;&#65533;&#65533;/\?&#65533;Hpw&#65533;&#65533;p
&#65533;&#65533;&#745;p
&#65533;&#65533;y&#65533;S&#65533;&`W&#65533;&#65533;h&#65533;
&#65533;&#65533;Y&#65533;&#65533;|&#1472;&#65533; &#65533;^&#65533;&#65533;&#65533;&#65533; Q&#65533;&#65533;&#65533;&#65533;&#65533;&#65533;&#65533;&#65533;F0Y&#65533;Q (&#65533;&#65533;&#65533;&#65533;&#65533;"1&#65533; &#65533;&#65533;P&#65533;&#65533;n&#65533;2&#65533;&#65533;&#65533;&#65533;&#65533;p0
&#912;&#65533;&#65533;&#65533;&#65533;&#65533;	n&#65533;&#65533;&#65533;  &#65533;&#65533;&#65533;&#1265;&#65533;Y\&#65533;	P 
` p  &@i 	&#65533;&#65533;M&#65533;&#65533;&#65533;
A\&#65533;&#65533;&#65533;{&#65533;6y&#65533;&#65533;&#65533;-`&#65533;"U 	&#65533;`&#243;&#65533;&#343;&#65533;&#582;N&#65533;&#65533;&#65533;B&#65533;@&#65533;&#65533;j&#65533;
.&#65533;&#65533;&#65533;&#65533;pX&#65533;&#65533;+`&#65533;
$&#65533;}&#65533;ER&#65533;&#65533;Y@&#65533;&#65533;p&#65533;w1&#65533;0&#1905;	&#65533;&#65533;&#65533;&#65533;F&#65533;&#65533;&#65533;&#65533;@@&#65533;&#65533;&#65533;T	=&#65533;@}&#65533;&#65533;&#65533; iU&#65533;z&#65533;,&#65533; &#65533;&#65533;&#65533;&#65533;&#65533;%&#65533;&#65533;
e&#65533;[&#65533;&#65533;&#65533;&#3942;&#65533;&#65533;&#65533;
#1
&#65533;&#65533;&#65533;v 	&#65533; 	<1p;&#1260;`.&#65533;(&#65533; &#65533;y&#65533;&#65533;&#65533;&#65533;P&#65533;&#65533;&#65533;	Z&#65533;;&#65533;!`&#65533;&#65533;P&#65533;&#65533;7&#65533;q&#65533;&#65533;_&#65533;&#65533;&#1590;&#65533;qM&#65533;&#65533;&#65533;.&#65533;P&#65533;&#65533;&#65533;&#65533;k&#65533;O}&#65533;&#1035;&#65533;&#65533;&#65533;&#65533;&#65533;&#65533;&#65533;&#1136;
&#65533;0-&#65533;&#65533;2 B&#65533;_&#65533;&#1920; &#65533;3&#65533;&#65533;&#65533;&#65533;&#65533;&#65533;
v0&#65533;&#65533;&#65533;U0	&#65533;&#65533;&#65533;M&#65533;&#65533;`&#65533; aQ&#65533;&#65533;&#65533;&#65533;`&#65533;&#65533;&#65533;&#65533;7&#65533;&#65533;&#65533;4bG&#65533;
&#65533;L&#65533;&#1601;&#65533;1P&#65533;@
 &#65533;&#65533;&#65533;!&#65533;&#65533;&#65533;&#65533;	z@y&#65533;&#65533;0&#65533;&#65533;&#65533;&#860;&#65533;Y&#65533;&#65533;&#65533;&#65533;;&#65533;&#65533;&#65533;&#65533;Y&#65533;	&#65533; &#65533;n&#65533;&#65533;&#65533;&#65533;uP&#65533;&#65533;&#65533;&#65533;&#65533;&#65533;&#65533;&#65533;7&#65533;&#65533;&#65533;&#65533;&#65533; y&#65533;&#65533;&#65533;wZ&#65533;&#65533;&#65533;#&#65533;&#65533;&#65533;&#65533;&#65533;&#65533;CYw &#65533;+A&#65533;&#65533;&#65533;P&#65533;@&#65533;&#65533;&#65533;`&#65533;&#65533;m&#65533;&#65533;&#25255;&#65533;WP&#65533;P&#65533;; 	zZ&#65533;&#65533;
Kp&#65533;&#65533;(&#65533;@!M$D&#65533;\&#65533;-&#65533;ys&#65533;m&#65533;&#65533;&#65533;pp!&#65533;&#65533;05A&#65533;Z!&#65533;@&#65533; .&#65533;&#65533;&#65533;&#65533;&#65533;&#65533;&#65533;c&#65533;VP&#65533;&#65533;]&#65533; 
l&#65533;&#65533; &#65533;7&#65533;l &#65533;&#65533;G&#65533;&#65533;&#65533;&#65533;k&#65533;q&#65533;&#65533;&#65533;#&#65533;&#65533;	&#65533;&#65533;^&#65533;&#65533; G&#65533;&#65533; &#65533;&#65533;&#65533;@j&#65533;}&#65533;N&#65533;)t&#65533;&#65533;&#65533;&#65533;&#65533;
 40&#65533;&#65533;&#65533;@&#65533;(&#65533;&#65533;
j&#65533;G`&#65533;41&#65533;&#65533;&#65533;&#65533;P Q&#65533;&#65533;1&#1342; 2&#65533; &#65533;Z&#65533;PV&#65533;a&#65533;&#65533;^&#65533;&#65533;&#65533;&#65533;&#65533;&#65533;&#65533; &#65533;&#65533;&#65533;x&#65533;&#65533;sJ&#65533;a&#65533;&#65533;&#65533;&#1056;]u&#65533;&#65533;n&#65533;P&#65533;&#65533;&#65533;&#65533;&#65533;&#65533;&#65533;	IN&#65533;&#65533;	~XI&#1044;&#65533;A	&#65533;A&#65533;&#65533;&#65533;&#1144;&#65533;&#65533;@&#65533;&#65533;3&#65533;H&#65533;&#65533;	1P`T&#65533;&#65533;&#65533;&#65533;&#65533;&#65533;&#65533;zA9&#65533;&#65533;>&#65533;Z&#192;&#65533;g&#65533;&#65533;&#65533;&#65533;
&&#65533;x&#1872;}&#65533;&#65533;&#65533;|&#65533; E@&#65533;&#65533;&#65533;0I@AD &#65533;&#65533;&#65533;&#65533;&8&#65533;&#65533;#&#65533;?F	&#65533;&#65533;&#65533;@j0HV.&#65533;&#65533;@ YqL&#65533;&#65533;&#65533;&#65533; I &#65533;&#65533;&#65533;&#65533;e&#65533;P&#65533;&#65533;]8&#65533;&#65533;&#65533;?f &#65533;,`&#65533;&#65533;&#65533;&#65533;&#65533;&#65533;`&#65533;&#65533;&#65533;&#65533;&#65533;kQ&#65533;l_&#65533;&#65533; &#65533;&#65533;h{&#65533;A	  &#65533;M&#65533;&#65533;&#65533;#&#65533;` &#65533;n&#65533;X&#65533;&#65533;y&#65533;,P&#65533; &#65533;z&#65533;&#65533;&#65533;&#65533;&#65533;$&#65533;CQ&#65533;A&#65533;=%&#65533;g&#65533;VB&#65533; &#65533;&#65533;&#65533;&#65533; &#1276;&#65533;5n&#65533;&#65533;&#65533;&#65533;2/&#65533;&#65533;&#65533;qJ&#65533;G&#65533;)U&#65533;d&#65533;p^&#65533;&#65533;&#65533;&#65533;	&#65533;&#65533;%&#65533;X&#65533;&#65533; M&#65533;&#65533;&#65533;&#65533;&#65533;&#1342;&#65533;I`#``&#65533;R&#65533;Q&#65533;N&#65533;&#65533;0 &#65533;L&#65533; &#65533;/&#65533;M&#65533;Tz9ejT&#65533;i&#1390;e&#65533;&#65533;&#65533;&#1748;&#65533;r&#65533;&#65533; M&#14353;%tn&#65533;&#65533;&#65533;fp&#65533;F3&#224;kQ&#65533;/F+&#65533;&#65533; ]T&#65533;Z2|&#65533;.&#65533;(&#65533;&#65533;[&#65533;m&#65533;x&#65533;&#65533; @&#65533;&#1472;(&#332;!j+@@&#65533;&#44498;#&#65533;&#65533;&#65533;&#65533;&#65533;>WFt}&#65533;&#65533;&#65533;&#65533;&#65533;&#65533;&#65533; &#65533;,l&#65533;&#597;/g&#65533;R&#65533;&#65533;M&#4908;&#65533;&#65533;.&#65533;Vxk&#65533;&#65533;&#65533;]cx&#65533;&#1533;&#65533;.&#65533;&#65533;H&#65533;
&#65533;&#65533; &#65533;4&#65533;5m&#1851;}&#65533;&#65533;6#&#65533;&#65533;J&#65533;fjY&#268;1&#65533;9&#65533;>&#65533;&#65533;&#65533;<&#65533;&#65533;J&#65533;"&#65533;74&#65533;&#65533;&#65533;h&#282;&#65533;&#65533;I&#65533;T 8BSTqE&#65533;&#65533;&#65533; 4Jc$ &#65533;&#6682;	&#65533;&#65533;Q&#65533;f&#65533;&#65533;b&#65533;xz&#65533;k&#65533;&#65533;"&#65533;h&&#65533; J &#65533;\x&#65533;dha&#65533;&#65533;&#65533;&#65533;&#65533;8L&#65533;F?&#1961;@&#65533;k&#65533;#&#449;t1&#65533;&#65533;&#65533;&#65533;&#65533;&#65533;5&#65533;&#65533;&#65533;&#65533;&#65533;6<&#65533;G&#65533;Ih&#65533;&#65533;FP&#65533;&#65533;75&#65533;&#1077;RI&#65533;&#65533;&#65533;I&#65533;%7&#65533;&#65533;+&#65533;At#o&#65533;+"i&#65533;&#1192;&#38228;&#65533;&#65533;G &#65533;&#65533;!&#65533;K&#65533;&#707;He&#65533;|${&#65533;&#65533;iR&#65533;&#65533;&#65533;!&#65533;P@&#65533;( &#65533;&#65533;	&#65533;&#65533;&#65533;&#65533;6T&#65533;M&#905;G&#65533;&#65533;&#65533;Db&#65533;&#65533;v[n&#65533;&#65533;&#65533;{"&#65533;&#65533;$w:2&#65533;G&#65533;&#65533;H&#65533;>.&#65533;
&#65533;E&#65533;Q%rB"!&#65533;X&#65533;&#65533;&#65533;n&#65533;&#65533;Fn&#65533;1'&#65533;&#65533;&&#65533;&#65533; b sW&#65533;	U	&#65533;&#65533;W#&#65533;A&#65533;^T&#65533;
&#65533;&#65533;&#65533;a&#65533;&#65533;&#65533;&#65533;&#65533;SVy9{L&#65533;&#460;&#65533;&#65533;a(&#65533;q:B&#65533;&#65533;&#65533;X!s&#38955;&#65533; ygg&#65533;&#65533;x&#65533;&#65533;&#65533;Rk&#958;&#65533;&#65533;&#65533;$&#65533;&#65533;&#5016;>&#65533;&#65533;&#65533;i&#65533;(&#65533;&#65533;&6&#65533;&#65533;C
9&#65533;U&#65533;&#65533;zm&#65533;&#65533;&#65533;&#65533;K"b&#65533;&#65533;&#65533;h&#65533;&#65533;|&#65533;&#65533;&#65533;u&#168;&#65533;u&#65533;&#65533;&#65533;*&#65533;ksB&#65533;'&#65533;&#65533;&#65533;gk"8&#65533;&#65533;3&#65533;&#65533;&#65533;r&#65533;!
&#65533;
>%&#65533;&#65533;&#65533;&#65533;|zA&#65533;&#750;8&#65533;jo&#65533;u&#65533;SRf7F&#65533;&#65533;&#65533;2P&#65533;s.&#65533;E#~0&#65533;`l&#65533;}&#65533;&#65533;&#65533;r&#65533;&#65533;~vFd$7-&#65533;7&#65533;o&#65533;[&#65533;#4&#65533;&#65533;C%&#65533;/ &#65533;&#65533;&#65533;&#65533;&#65533;&#65533;&#65533;&#65533;ZG%.&#1968;t&#65533;&#65533;&#65533;}&#65533;#f$\ &#65533;&#65533; &#65533;&#65533;H&#65533;M&#65533;&#65533;lA&#65533;&#65533; 9&#65533;&#65533;E|&#65533;+&#65533;?&#517;&#65533;&#65533;$ &#65533;rl&#65533;&#65533;&#65533;&#65533;,&#65533;,-&#1891;
?l&#65533;10Im&#65533;&#65533;&#65533;&#65533;&#812;ex&#65533;Q &#65533;D&#65533;+~3&#65533;_4&#65533;S&#65533;&#65533;&#65533;45&#65533;&#65533;4&#65533;&#65533;	 &#1794;!x@8&#65533;&#1055;dlb&#65533;(&#65533;&#65533;&#65533;BgL&#65533;&#65533;&#65533;&#65533;D&#65533;\&#65533;Q&#65533;&#65533;pIB&#65533;6xE&#65533;5&#65533;&#65533;[&#65533;&#65533;PV(mh&#65533; &#512;K;6&#65533;&#65533;&#65533;&#65533;&#65533;&#65533;(&#65533;&#1590;wd&#65533;R&#65533;&#65533;&#65533;&#65533;C&#65533;c$&#65533;&#65533;,&#65533;3o g&#65533;&#1536;/v&&#65533;&#65533;%o&#65533;&#65533;&#65533;&#65533; I&#65533;-&#65533;kBG&#65533;&#65533;&#65533;P|&#65533;}&#65533;L7  J&#65533;&#65533;FRG&#65533;&#65533;Q&#65533;&#65533;c<&#65533;|F&#65533;&#65533;Q&#65533;;&#65533;&#65533;H&#65533;p&#65533;&#65533;#&#65533;&#65533;E&#65533;&#65533;"da&#65533;H&#65533;&#65533;&#65533;M&#65533;&#65533;&#65533;!m&#1635;d&#65533;c&#65533;(&#65533;&#65533;&#65533;udn&#65533;&#65533;*II&#65533;+  &#65533;&#65533;&#65533;&#44121;@&#65533;6&#65533;&#65533;&#65533;$lI%$c&#65533;&#65533;&#65533;X<&#65533;@&#65533;`.&#65533;&#1057;d&#65533;&#65533;&#65533; &#65533;&#65533;2&#65533;&#65533;#Q)`&#65533;Oe&#65533;2vs&#65533;n&#65533;&#65533;
&#65533;XCG&#65533;&#65533;&#65533;j&#65533;N4!&#65533;n4&#65533;A^)&#65533;&#65533;*&#65533;UC&#65533;&l&#65533;h&#65533;&#65533;&#65533;&#65533;Sa&#65533;&#65533;Sp&#65533;&#65533;pZ&#65533;a$+&#65533;E&#65533;r[<a F&#65533;t:&#65533;&#65533;v&#65533;p&#65533;H&#65533;`)D&#65533;& &#496;&#65533;7&#65533;&#65533;&#65533;C&#65533;C&#65533;2&#65533;R&#65533;4&&#53289;&#65533;&#65533;1&#65533;&#65533;i&#65533;&#65533;P&#65533;aBh&#65533;&#65533; ja&#65533;&#65533;.&#65533;H(&#65533;N0&#65533;L$Dg&#65533;F`&#65533;4&#65533;#&#65533;&#65533;AcG&#65533;G&#65533;@&#65533;X&#65533;&#65533;h`h!]&#65533;;8&#65533;.pD&#65533;E7&#65533;QNsR&#65533;&&#65533;&#65533;DXW&#65533;F&#65533;e&#65533;&#65533;&#65533;W&#65533;t&#65533;&#65533;vC&#65533;*@&#1264;&#65533;ET?&#65533;&#558;&#65533;&#65533;=&#133;&#65533;&#65533;&#65533;&#65533;9&#1952;>\="5=&#65533;&#65533;&#65533;&#1458;&#65533;&#65533;&#65533;&#65533;oD&#65533;&#65533;H`	`A!<&#65533;&#65533;3&#65533;&#65533;&L+&#65533;/P&#1833;&#65533;&#65533;&#65533;],&#65533;h&#65533;&#65533; &#65533;&#65533;&#65533;bNPW&#199;G'&#1536;-&#65533;!&#65533;S&#65533;F&#65533;&#65533;&#143;P&#65533;
&#65533;&#482;sd&#65533;&#65533;]&#65533;5<&#65533;&#65533;&#65533;@d&#65533;&#65533;)	`&#65533;v&#65533;,&#65533;&#65533;?L / #&#65533;jOU.&#65533;X&#65533;&#65533;&#65533;<&#65533;0 =&#65533;&#65533;&#65533;L&#65533;;&#65533;&#65533;&#65533;&#65533;&#65533;&#65533;&#65533;~&#65533;p/Q&#65533;P&#65533;Ac T&#65533;WnY&#139;&#65533;P"&#65533;h&#65533;:A&#65533;`,&#65533;=&#65533;i\&#65533;&#65533;&#65533;&#65533;b$P &#65533;[&#65533;L&#65533;u h&#65533;&#65533;2Ph1F &#65533;8&#65533;J&#65533;eL&#65533;R&#65533;&#65533;&#65533;&#65533;>z("G#&#65533; !&#65533;&#65533;"Y&#65533;&#65533;&#65533;&#65533;4&#65533;RH&#65533;M92!&#65533;B1&#65533;8&#65533;&#65533;X&#65533;&#65533;&#65533;&#65533;8=&#65533;$&#65533;n7h&#65533;&#65533;W.S&#65533;G	&#65533;&#65533;&#65533;{&#65533;Q&#65533;&#65533;&#65533;Lg{[&#65533;&#552;&#65533;ACn&#65533;&#65533;&#65533;h&#65533;&#65533;!$&#65533;&#65533;&#65533;&#65533;&#65533;j	&#65533;&#65533;&#65533;B&#65533;&#65533;z&#65533;&#65533;&#65533;j'&#65533;N&#65533;&#65533;&#240;_&#65533;&#65533; &#430;nJ&#65533;^
&#65533;&#65533;	&#65533;E&#520;&#65533;&#65533;^h[&#65533;&#65533;j&#65533;F&#65533;&#65533;o&#1264;'J&#65533;!E&#1037;&#65533;&#65533;U&#65533;&#65533;&#65533;&#65533;\	&#65533;,&#65533;?x&#65533;&#65533;&#65533;?&#65533;&#65533;&#65533;I&#65533;o&#65533;X&#65533;`&#65533;"&#65533;""&#65533; .Q&#65533;&#65533;&#65533;N\&#65533;oB&#65533;&#65533;&#65533;&#65533;&#65533;&#65533;&#65533;P&#65533;-&#65533;m&#65533;&#1825;im&#65533;wK&#65533;&#65533;&#65533;m &#65533;XI<&#65533;:H&#65533;&#65533;&#65533;&#65533;&#65533;!&#65533;&#65533;&#65533;!&#65533;&#65533;Aj&#65533;i&#65533;0&#65533;&#65533;&#65533;&#290;&#65533;{&#65533;Q`&#65533;&#65533;&#65533;Xz&#65533;4&#65533;&#65533;&#65533;&#65533;3$&#65533;&#65533;&#65533;P:9&#65533;q@%&#1501;&#65533;W\&#1085;&#65533;&#65533;m&#65533;:&#65533;&#65533;&#65533; 2_)&#65533;&#65533;&#65533;r%&#65533;;&#65533;\&#65533;&#65533;n&#65533;&#65533;&#65533;
$D&#65533;&#65533;&#1105;4 &#65533;&#65533;&#65533;=&#65533;&#65533;&#65533;&#65533;&#65533; &#65533;&#65533;3F&#65533;&#65533;)&#65533;&#65533;( &#65533;&#65533;&#1938;&#65533;&#65533;&#65533;Sk&#65533;&#65533;Q&#65533;&#65533;&#65533;(&#65533;&#65533;f&#507;&#65533;&#65533;&#65533;|#D&#1600;&#65533;&#65533;&#65533;}Q&#65533;|&#65533;&#1544;>&#65533;&#65533;8a&#765;&#65533;?s&#65533;&#65533;&#65533;&#65533;`&#65533;&#65533;&#350;&#65533;!&#65533;0@3&#65533; '&#65533;=&#65533;k	p0&#65533;&#65533;&#65533; spP&#65533;iH&#65533;^&#65533;9 &#65533;&#65533;&#65533;&#65533;&#65533;SSyp 
-&#1790;&#65533;r&#65533;&#65533;x&#65533;^&#65533;&#65533;3&#65533;&#65533;kA&#1344;z&#65533;&#1402;&#65533;w&#65533;&#65533;&#65533;3?X<&#65533;&#65533;5&#65533;&#65533;&#65533;z&#65533;&#65533;P&#65533; &#65533;&#65533;]&#65533;{&#65533;&#65533;	t3Mh&#65533; &#65533;&#352;&#65533;NP&#65533;&#65533;&#65533;N &#65533;&#65533;b&#65533;&#65533;&#65533;6&#65533;&#65533;h&#65533;&#65533;#&#65533;8&#65533;.C&#65533;P&#65533;E&#65533;&#65533;#l j&#65533;&#65533;&#516;&#65533;Z&#65533;`&#65533;$&#65533;{i&#65533;Z&#65533;;+&#284;&#65533;8@h&#65533;&#65533;H&#65533;&#65533;s&#65533;s&#65533;&#65533; 
P&#65533;&#1107;&#65533;v&#65533;
_&#199;$&#65533;&#65533;&#65533;Rp&#65533;&#65533;&#65533;!CMtb&#65533; &#65533;H&#65533;%`&#65533;&#65533;&#65533;&#65533;&#1665;G&#65533;&#65533;:&#65533;&#65533;&#65533; &#65533;&#65533;+LB &#65533;G&#65533;(UE&#65533;&#65533;&#65533;4&#65533;&#65533; &#65533;&#65533;&#65533;;0&#65533;&#65533;&#65533;
&#1599;&#65533;&#65533;&#65533;&#65533; 
P&#65533;M&#65533;&#437;&#65533;&#65533;f2&#65533;&#65533;'R&#65533;&#65533;p&#65533;y&#65533;R&#65533;&#65533;&#246;&#65533;oI A7#&#65533;&#65533;&#65533;4&#65533;&#65533; 5&#65533;&#65533;sh	u&#65533;&#65533;88D&#65533;8 +&#65533;Z,&#65533;{&#65533;0&#65533;&#65533;
&#65533;K	|&#65533;&#65533;iL&#552;&#65533;&#65533;f&#65533;$&#65533;&#65533;]-&#65533;&#65533;/H&#65533;&#65533;&#65533;&#65533;PG+rD&#65533;&#65533;&#65533;)C&#65533;&#65533;&#65533;@&#65533;&#65533;&#65533;5&#65533;&#65533;&#65533;  &#65533;O(n&#65533;	B{&#65533;f(&#65533;<K	&#65533;&#65533;k&#65533;&#65533;+&#65533;k&#65533;&#65533;&#65533;R	V&#65533;I,&#65533;H&#65533;\J&#65533;&#65533;&#65533;Q&#65533;-&#65533;'t&#65533;&#65533;f*&#65533;9&#65533;<&#65533;&#65533;&#65533;&#65533;YT%&#65533;&#65533;9~0>&#65533;&#65533;&#65533;-&#65533;&#65533;&#65533;H&#65533;&#65533;&#65533;&#65533;/a&#65533;&#65533; 7&#65533;&#65533;&#65533;+P&#65533;>K&#174;D&#65533;&#65533;K&#65533;&#65533;[[&#65533;k&#65533;&#65533;&#65533;&#65533;cJ&#65533;&#65533;U&#65533;6'C~&#65533;2XK&#65533;&#65533;&#65533;O&#65533;
H&#65533;&#382;&#65533;=&#65533;G&#65533;a9@&#65533;&#65533;&#65533;K&#65533;&#65533;&#65533;&#65533;&#65533;&#1680;&#65533;8&#65533;&#65533;&#65533;&#558;S&#65533;&#65533;rN	TH
y&#65533;!&#65533;&#65533;&#65533;&#840;j&#65533;|0,f&#65533;&#65533;&#65533;&#65533;FHC&#65533;&#65533;&#65533;
&#65533;:Vc&#65533;&#1187;
^8&#65533;b&#65533;tL&#65533;&#65533;&#1800;{&#65533;&#65533;Yx&#65533;6&#65533;&#65533;&#65533;&#65533;h&#65533;&#65533;&#65533;&#65533;8&#65533;`HL&#65533;&#65533;L>&#65533;N &#65533;&#65533;&#65533;&#65533;&#65533;8&#65533;&#65533;&#964;&#65533;&#65533;&#65533;&#65533;&#65533;&#65533;&#65533;^8&#65533;&#65533;(&#65533;K&#1066;&#65533;&#1028;&#65533;`&#65533;&#65533;&#65533;&#65533;&#65533;$bA&#65533;&#65533;&#65533;&#65533;l&#65533;&#65533;pP&#65533;&#65533;~&#65533;&#65533;I&#65533;BmP&#65533;JT	
U&#65533;L&#33745;&#1536;e&#65533;O &#65533;	/&#65533;'&#234;&#65533;&#65533; &#1368;&#65533;&#65533;5&#65533;&#65533;8&#65533;M&#65533;J &#65533;\&#65533;<&#65533;&#65533;&#65533;&#65533;AU&#65533;G@&#65533;U&#526;j&#65533;&#65533;&#65533;1&#65533;1&#65533;P~&#65533;U&#65533;&#65533;k-&#65533;&#320;&#65533;&#65533;OZ&#65533;&#65533;&#65533;(&#65533;PVclY&#65533;&#65533;4&#65533;#&#65533;&#966;i&#65533;&#65533;<&#65533;&#65533;&#65533;<	
&#65533;&#65533;*&#65533;M? 
4&#65533;0}&#65533;2&#65533;*c	S&#65533;&#65533;&#65533;N&#65533;Qa(<p&#65533;&#65533;S#&#65533;&#65533;~&#65533;Ea&#65533;&#65533;&#65533;&#65533;&#65533;&#65533;&#65533;&#65533;&#65533;t&#65533;&#65533;&#65533;&#65533;&#65533;MH&#65533;&#65533;&#65533;&#65533;D&#65533;y(&#65533;6J=Sq&#65533;r&#65533;&#65533;,&#65533;L}&#65533;y&#65533;Um&#65533;&#65533;&#65533;&#65533;&#65533;&#908;&#65533;&#65533;$&#65533;&#65533;U&#65533;<&#65533;&#65533;&#65533;.&#65533;&#65533;I&#65533;?9E&#65533;x&#65533;Kk&#65533;$&#65533;N"&#65533;&#65533;L&#65533;&#65533;&#65533;&#65533;&#65533;&#65533;W&#1620;&#65533;&#65533;  R&#65533;L&#65533;&#65533;=&#65533;&#65533;kQV&#65533;&#65533;&#65533;	&#65533;&#65533;2h&#65533;VH&#1294;&#65533;&#65533;&#65533;9&#65533;&#65533;9K=&#65533;]YF@b&#65533;Rbm&#65533;&#65533;Eu&#65533;;&#65533;&#65533;&#65533;X&#65533;Ym	Vh&#65533;p&#65533;&#1509;&#65533;+ 
6&#372;x&#65533;U&#65533;&#65533;U&#65533;Q&#65533;&#65533; &#65533;&#65533;&#65533; 38|&#65533;&#65533;P%98&#65533;&#65533;q&#65533;&#65533;&#65533;&#65533;&#65533;78_&#65533;&#65533;&#65533; &#65533;x&#65533;U&#65533;z&#65533;8&#65533;L&#65533;&#65533;Lp&#65533;&#65533;&#65533;Q&#65533;L&#65533;&#65533;ZJ&#65533;g&#65533;&#65533;U&#65533;Y]&#65533;&#65533;Y&#65533;&#17798;uX&#932;	.4&#65533;j&#36429;&#65533;&#65533;{&#65533;&#65533;&#65533; &#1247;eJx&#65533;&#65533;8&#65533;L&#65533;O&#65533;;&#65533;^Lf8&#65533;&#65533;Q&#65533;Z&#65533;A&#65533;U&#65533; \&#65533; &#65533;&#65533;	8$&#65533;&#65533;`&#65533;&#65533;&#259;&#65533;&#65533;{&#65533;EL&#1732;T&#65533;&#65533;z&#65533;&#1206;|P&#65533;%
P&#962;&#65533;  =&#65533;&&#65533;&#65533;&#65533;&#65533;|[&#65533;&#65533;&#65533;&#65533;I=&#65533;b}&#65533;O&#65533;&#65533;j&#130;O&#65533;:w&#65533;&#65533;&#65533;&#1796;|4&#65533;VP:[P&#65533;q&#65533; =H&#65533;&#65533; BjTuL]&#65533;%&#65533;&#65533;&#65533;&#65533;t&#65533;l&#65533;&#65533;$&#571;&#65533;[&#65533;&#65533;$&#65533;\^&#65533;&#1798;&#65533;[X:c&#65533;)&#65533;&#65533;2X8&#65533;(&#65533;&#65533;&#65533;&#65533;U&#65533;&#65533;
];&#65533;&#65533;&#65533;&#65533;&#65533;u&#65533;&#65533;Z0J&#65533;5.&#65533;&#65533;(h&#65533;%p&#65533;)&#65533;4&#65533;E^&#65533;&#65533;=&#65533;&#65533;&#65533;-l&#65533; x&#65533;&#65533;] {"_&#340;&#65533;z [&#65533;i&#65533;&#65533;&#65533;P&#65533;X&#65533;&#65533;e&#65533;&#65533;3+&#65533;&#65533;_&#65533;U&#65533;t(&#65533;Kh&h
&#65533;&#65533;&#65533;u!&#65533;( &#65533;&#65533;5 ?!6&#65533;2&#65533;&#65533;P&#65533;&#65533;&#65533;R&#65533;&#65533;$&#65533;P&#65533;&#65533;&#65533;L&#65533;M&#65533;&#65533;	 &#65533;&#65533;+D&#65533;V&#65533;&#65533;y&#65533;&#65533;&#65533;&#65533;&#65533;&#65533;a&#65533;&#1667;cc&#65533;&#519;h&#516;1&#65533;&#65533;-&#65533;&#65533; x&#65533;h*&#65533;0(3 &#65533;.&#65533;!&#65533;&#65533;&#65533;&#65533;5&#65533;&#65533;&#65533;?X&#65533;>)x&#65533;&#65533;x&#65533;&#65533;&#65533;fH&#65533;P X&#65533;&#65533;&#65533;b&#65533;&#65533;f&#65533; &#65533;3&#65533;y(R&#65533;x&#65533;j&#65533;&#65533;&#65533;H&#65533;&#65533;&#65533;&#65533;MG&#65533;Y7&#65533;n1H&#65533;6&#65533;+&#65533;=&#65533;&#65533;_&#65533;s&#65533;&#65533;K|H&#65533;i&#65533;H&#65533;&#65533;&#65533; &#513;I&#65533;a&#1501;&#65533;zxP&#65533;mm]OVL[	p\&#65533;&#65533;1&#65533;D&#65533;*&#65533;%&#65533;f&#65533;&#65533;C&#65533;eZF&#65533;}hC&#65533;&#65533;&#65533;&#65533;28&#65533;L&#65533;8&#65533;$F&#65533;&#65533;l&#65533;+&#65533;&#65533;&#65533;&#65533;L&#65533;&#65533;|Y&#65533;5&#65533;5&#65533;&#65533;m&#65533;&#65533;U&#65533;&#65533;(&#65533;&#163;	qP&#65533;&#65533;&#65533;&#65533;GIVl&#65533;&#65533;&#65533;{m&#904;c&#65533;&#65533;&#65533;F &#65533;W&#65533;&#684;&#1864;t&#65533;#&#65533;&&#65533;&#65533;y&#65533;&#1050; &#65533;&#65533;4:&#65533;&#1926;&#65533;&#65533;Px.&#65533;&#65533;&#65533;&#65533;
|&#65533;&#65533;-&#65533;*&#65533;&#65533;&#65533;&#65533;&#65533;t&#65533;w^&#65533;mX8&#1195;(&#65533;&#65533;,W L2h&#65533;&#65533;&#65533;&#65533;|O~#&#65533;&#65533;&#65533;&#34582;FK &#65533;&#65533;fm#p&#65533;&#65533;h&#65533;h}Bj7S&#65533;&#65533;&#65533;{`'h&#65533;)$V0k&#65533;^	k(&#65533;j&#65533;&#65533;<
&#65533;W&#65533;&#65533;&#65533;d&#65533;&#65533;e&#65533;3b=&#65533;&#65533;&#65533;p(U@P&#65533;&#65533;&#65533;BA?tpm,&#65533;(@&#65533;&#65533;&#65533;\_=&#65533;OI]	- mUl&#65533;&#65533;G&#65533;&#65533;LS&#65533;{&#65533;08&#65533;H&#65533;;&#65533;z&#65533;&#65533;	
J$&#65533;9j&#65533; 
`&#65533;&#65533;G&#65533;&#65533;&#65533;J =3@c&#65533;&#65533;`q&#65533;"&#65533;&#65533;&#65533;/&#65533;<l&#65533;>&#65533;mHg&#771;&#65533;&#65533;x8 &#65533;j&#65533;ZF.&#65533;z&#65533;/	h&#65533;Z(ftt&#65533;g&#65533;&#65533;&#65533;&#65533;>l&#65533;)s&#1007;&#65533;i&#65533;6<6 &#65533;'H&#65533;&#65533;Y\&#65533;&#65533;)&#65533;&#65533;&#65533;&#65533;+YNo&#65533;&#65533;&#65533;f&#65533;&#65533;&#65533;&#65533; 5&#65533;d
&#65533;kz&#65533;)L>&#65533; &#65533;X&#1502;&#65533;&#65533;&#65533;M&#65533;&#65533;+ Y&#65533;&#65533;|&#65533; &#65533;&#65533;Xc	&#65533;N&#65533;&#65533;&#65533;f&#32905;&#65533; >@i&#65533;&#65533;&#65533;&#65533;b&#65533;&#1796;
Su[&#65533;&#65533;&#65533;&#65533;_:&#65533;"&#65533;&#65533;mrM&#65533;6&#65533;&#65533;)&#65533;Pk&#65533;&#65533;!&#65533;&#65533;K&#65533;	j&#65533;&#65533;&#65533;&#752133;M	 JP
y0[&#65533;&#65533;&#65533;&#65533;&#65533;&W&#65533;|&#65533;&#65533;&#65533;&#65533;_X`&#65533;&#65533;&#1541;~&#519;&#65533;|>9op&#65533;&#65533;&#65533;
 s&#65533;&#65533;x&#65533;i&#65533;&#65533;&#65533;&#65533;Ho&#65533;&#65533;s&#3335;&#65533;	&#65533;&#65533;s&#1193; <?&#65533;&#65533;&#65533;&#65533;0=&#65533;&#65533;&#65533;&#65533;q0u~.&#65533;&#65533;W&#65533;X&#65533;&#65533;&#65533;`'qL&#65533;My8&#65533;&#65533;O&#65533;&#65533;H&#65533;&#65533;g&#65533;`&#65533;/xHzC 4&#65533;&WRO&#65533;r&#65533;#ZO&#65533;p`&#65533;&#65533;i&#65533;u&#65533;}&#65533;&#65533;&#65533;=&#65533;h&#65533;OJ0rt&#65533;OP&#65533; &#514;(Rw&#65533;Nu&#65533; &#65533;H&#65533;`&#65533;&#65533;X&#65533;&#65533;*]&#65533;&#65533;&#65533;>&#1584;r&#65533;Fz&#65533;}m&#65533;/E&#65533;;Z&#65533;&#65533;&#65533;`&#65533;$&#1678;&#65533;&#65533;"&#65533;f(w&#65533;Rs&#65533;&#65533;~&#1264;r&#967;&#65533;9&#65533;l&#65533;&#65533;&#65533;8&#65533;&#65533; &#65533;&#65533;i&#65533;O&#65533;t&#65533;&#65533;&#65533;&#65533;V&#65533;0&#65533;&#65533;&#65533;&#65533;g&#65533;q&#65533;z5&#65533;&#65533;&#65533;E} &#65533;BS&#65533;_&#65533;qH&#65533;j&#65533;J &#65533;'&#65533;w&#65533;0&#65533;&#65533;Q &#65533;&#65533;4&#65533;&#65533;y&#65533;&#65533;_&#65533;B&#1479;c&#65533;&#65533;zbWO	{&#65533;&#65533;&#65533;2>&#65533;g&#65533;&#65533;
yOm&#65533;&#65533;&#65533;hw	&#65533;&#65533;z&#65533;&#65533;&#65533;p&#65533;l&#65533;zX&#65533;&#65533;&#65533;^&#65533;9z&#65533;&#65533;&#65533;&#65533;&#65533;,&#65533;&#65533;&#65533;&#65533;U&#65533;7&#65533;d&#65533;&#65533;&#65533;n&#65533;&#65533;T&#65533;&#65533;&#65533;&#65533;&#65533;p@&#65533;k&#65533;)&#65533;&#65533;&#65533;&#65533;$&#65533;&#65533;&#65533;g&#65533;i&#65533;&#65533;&#65533;&#65533;&#65533;&#65533;&#65533;&#1469;&#65533;_&#65533;w&#65533;&#65533;&#65533;&#65533; &#65533;&#65533;&#65533;&#65533;&#65533;Mp@&#65533;A(&#65533;&#65533;4p&#65533;gi&#65533;ww&#65533;&#65533;&#65533;Hp&#65533;L&#1403;Y&#65533;F&#65533;&#65533;&#65533;&#65533;w&#65533;n&#1341;&#65533;&&#65533;|&#65533;&#65533;&#65533;&#65533;r&#65533;	&#65533;&#65533;&#65533;5W&#65533;B&#65533; 3&#65533;A&#65533;&#65533;GCQ* &#65533;&#65533;0&#65533;&#1716;&#65533;]&#65533;~&#65533;&#65533;%&#967;u&#65533;&#65533;x&#65533;L ,hp&#65533;1#&#65533;&#65533;v&#65533;!&#258;&#65533;&R&#65533;h&#65533;b&#268;7r&#65533;w&#65533;_
x&#365;3&#65533;&#65533;#&#660;*W&#65533;l&#65533;&#65533;%&#792;2g&#1196;&#65533;&#1115;&#65533;&#65533;&#65533;&#65533;&#65533;&#65533;&#65533;"&#841;&#65533;b&#65533;&#65533;pL&#65533;E&#65533;&#65533;&#65533;X&#65533;&#65533;&#65533;>&#65533;/R&#65533;*&#65533;&#65533;f4&#65533;&#65533;&#65533;&#65533;+&#65533;&#1584;b&#466;&#65533;-&#65533;&#65533;Ae&#65533;&#65533;&#65533;&#65533;&#65533;&#65533;.[&#65533;&#65533;<EPc&#65533;,E&#65533;4I-&#1301;&#65533;&#65533;&#266;3n&#65533;&#65533;lZ&#65533;c&#65533;&#932;&#65533;&#65533;&#191;	&#65533;&#410;b&#65533;S1&#610;7v&#65533;&#65533;&#65533;^D&#291;W&#65533;n&#65533;Z4&#16706;^&#65533;&#65533;,&#65533;"3&#65533;.&#65533;FD&#65533;	Q&#65533;i&#65533;&#65533;&#65533;&#65533;Q&#65533;&#65533;&#215;3o&#65533;&N&#65533;&#65533;&#65533;&#65533;T&#65533;&#65533;&#65533;&#636;&#65533;Z&#53952;&#65533;u&#65533;>&#65533;&#65533;?&#65533; Z7&#65533;&#65533;=&#65533;&#65533;&#65533;VH&#65533;&#65533;&#65533;&#65533;&#65533;&#65533;&#65533;,\a&#65533;&9s0&#65533;&#65533; `hc&#65533;c&#65533;&#65533;&#65533;&#65533;&#65533;)&#65533; &#65533;J&#65533;7&#65533;-&#65533;&#452;&#65533;MTF&#65533;&#65533;&#65533;B_l#<&#65533;&#65533;&#65533;&#65533;d&#65533;X.E&#65533;&#65533;P{+&#65533;8#&#65533;U&#65533;&#65533;5&#65533;&#65533;_u&&#65533;&#65533;x}&#65533;&#65533;R>&#65533;&#65533;&#65533;&#65533;&#65533;(&#65533;o&#65533;&#65533;&#65533;&#65533;&#65533;QJ9!8&#65533;-&#65533;G&#65533;w&#65533;&#65533;RW&#65533;L"&#65533;?&#65533;&#65533;&#65533;J&#65533;,&#65533;&#65533;&#65533;&#65533;3eY&#65533;&#65533;sj&#65533;|&#65533;#&#65533;l&#65533;y'uU&#65533;&#466;&#65533;mx&#65533;&#65533;"&#65533;Bpa&#730;&#65533;&#65533;N&#65533;1$uT&#65533;)?3&#65533;&#1227;>&#65533;A&#65533;xz&#65533;)m&#3360;}BY&#65533;}w&#65533;C&#65533;&#65533;I&#65533;1&#65533;<4:@6&#65533;I&#65533;+&#65533;&#65533;nYV%&#65533;&#65533;!&#65533;?]p&#65533;+&#65533;&#65533;*+Z8D-&#65533;F?&#65533;&#65533;D1&#1701;&#65533;6&#65533;P!&#65533;&#65533;E&#65533;&#65533;#P3X&#65533;&#65533;&#65533;&#65533;&#65533;+&#65533;&#65533;&#65533;k-L&#65533;<&#65533;Zc&#65533;,&#65533;&#65533;*V&#65533;G&#65533;!&#65533;s&#65533; 3&#65533; gD&#65533;&#65533;&#65533;0&#65533;0&#65533;`0&#65533;L?&#65533;&#65533;&#65533;&#65533;@&#65533;&#65533;s&#65533;2&#65533;,"&#65533;=&#1224;q&#65533;NG&#65533;&#1467;%&#65533;|r&#65533;3]&#65533;&#65533;&#1256;r&#65533; r&#65533;&#65533;F&#65533;&#65533;L9&#65533;&#44851;U&#65533;&#65533;&#65533;&#65533;,&#65533;M(g&#65533; &#65533;NI+&#65533;&#65533;&#65533;&#65533;&#65533;&#65533;&#65533;&#65533;:&#65533;0&#65533;T(k&#65533;&#65533;&#1426;&#65533;d&#65533;N&#65533;&#65533;#&#65533;&#65533;&#65533;0&#65533;&#65533;6&#65533;.&#65533;&#65533;&#65533;BP&#65533;+E&#65533;#&#65533;
(=&#65533;
Ah&#65533;&#65533;p&#65533;&#65533;2&#65533;&#65533;&#65533;&#65533;&#65533;&#65533;&#65533;&#65533;&#65533;N2&#65533;&#65533;Oe]?]&#65533;&#65533;&#65533;U&#65533;Ow&#65533;Q&#65533;L&#65533;&#65533;&#65533;M)&#65533;&#65533;!&#15677;:&#65533;&#65533;&#1220;NI&#65533;&#65533;&#65533;&#65533;&#65533;qA&#65533;@&#65533;(&#868;&#65533;&#65533;&#65533;&#65533;(&#65533;&#65533;Bz,&#65533;x&#65533;&#65533;&#65533;A&#65533;N)p"tK&#65533;&#65533;W&#22203;-&#65533;&#65533;&#65533;?L F&#65533;&#65533;SM+w&#65533; &#65533;N&#1569;z&#65533;&#65533;8&#65533;&#65533;)&#65533;e&#65533;?&#65533;=T&#65533;;^&#65533;+&#65533;$z0&#65533;&#65533;&#65533;&#65533; &#65533;&#65533;&#65533;Q&#65533;&#65533;KU&#65533;&#65533;&#4605;,D&#65533;&#65533;&#501;&#65533;gv&#65533;&#65533;&#65533;&#65533;&#65533;#&#65533;Xc4H&#65533;&#65533;&#65533;&#65533;}&#65533;&#65533;+8&#65533;5`&#65533;.&#65533; L&#65533;4	&#65533;P4&#65533;&#65533;&#65533;Nt&#65533;&#65533;&#1756;,f@&#65533;BLpc&#65533;Y*1&#65533;&#65533;&#65533;0B"&#65533;&#65533;8&#65533;?6p&#65533;v&#65533;D&#65533;4&#65533;G&#65533;&#65533;&#65533;(.j&#1607;-&#65533;&#65533;4(&#65533;&#65533;1&#65533;8&#65533;&#65533;&#65533;F&#65533;&#65533;	1&#65533; &#65533;&#65533;&#65533;&#65533;4 2&#65533;&#65533;%&#207;2&#65533;&#65533;&#544;&#65533;&#65533;!%`!&#65533;&#65533;&#65533;,&#65533;&#65533;3&#65533;&#65533;&#65533;1&#65533;-$&#65533;&#65533;&#65533;&#65533;2&#65533;'0F&#65533;&#65533;rJ.D&#65533;$G&#65533;!&#65533;c&#65533;[&#513;&#65533;G&#65533;@'&#1025;&#1840;R&#65533;B&#65533;,%&#65533;&#65533;l&#65533;!&#65533;&#65533;&#65533;+X&#65533;&#65533;4&#65533;5!&#65533;&#65533;&#664;&#65533;&#65533;&#1033;&#65533;p&#65533;gVO_&#65533;{&#65533;&#65533;&#65533;C&#65533;&#65533;&#65533;&#1302;&#769;&#65533;&#65533;&#65533;&#65533;&#65533;&#65533;&#65533;&#65533;2i
&#65533;&#65533;&#65533;&#584;R&#65533;&#65533;&#65533;X&#65533;<&#65533;&#65533;4`&#65533;&#65533;"A~&#65533;a&#65533;&#65533;	&#65533;1&#65533;yp&#65533;A!&#65533;&#65533;&#65533;
&#65533;&#65533;m&#65533;&#65533;&#65533;F&#65533;c&#65533;|&#65533;2&#65533;&#65533;&#65533;'`&#65533;&#65533;&#65533;&#65533;&#65533;.$A&#65533;&#65533;&#65533;&#65533; @Xp3&#65533;&#65533;&#65533;&#65533;FM&#65533;K&#65533;n &#65533;&#65533;\F&#65533;&#65533;&#65533;&#65533; ad>&#65533;&#65533;	m@-&#65533;f$&#65533;)&#65533; &#65533;&#65533;&#65533;
&#65533;=T)A&#65533;&#65533;&#65533;h#e(iR&#65533;&#1653;&#65533;&#65533;0E&#65533;&#65533;]&#65533;&#65533;(0&#65533;$1j&#65533;#*J&#65533;&#65533;E`9&#65533;&#51292;&#65533;&#65533;" &#65533;&#65533;&#65533;&#65533;+&#65533; &#65533;txS'&#65533;8R&#65533;&#65533;Nezq&#65533;  `{8q%&#65533;H&#65533;N&#65533;pQ}&#65533;&#65533;&#65533;X2 6&#65533;	 6&#65533;BFqq &#65533;&#65533;&#65533;aW1<01&#65533;#).ABQ&#65533;*yX-D&#65533;U&#65533;p&#65533;&#65533;Ch&#65533;&#65533;.&#65533;dW&#65533; &#65533;?&#65533;&#65533;&#1686;&#65533;A'_X&#65533;=&#65533;&#65533;&#65533;;&#65533;&#65533;&#65533;#R =&#65533;&#65533;\$&#65533;&#65533;y&#65533;&#65533;&#65533;&#65533;C	&#65533;&#65533;	>&#65533; 2&#65533;&#65533;&#65533;^!&#65533;@2&#65533;&#1214;&#65533; &#65533;&#65533;&#65533;B$@&#65533;o&#65533;&#65533;&#65533;&#65533;
&#1184;&#65533;&#65533;A'&#65533;&#65533;T8h1&#65533;(&#65533;@&#65533;I&#65533;vP&#65533;I&#65533;&#65533;&#65533;0s&#65533;&#65533;t&#65533;f!5&#65533;L&#65533;&#65533;&#1056;b&#65533;B6q&#65533;
&#65533;&#65533;&#1033;&#65533;9&#65533;As(JX&#65533;&#65533;f&#65533;&#65533;$&#65533;R&#65533;&#65533;4>&#65533;&#65533;S&#65533;&#1025;:&#65533;wPy9:6c=&#65533;&#65533;&#65533;&#65533;%&#65533;&#65533;&#65533; &#65533;0a&#65533;&#290;&#65533;4(&#65533;v&#65533;&#65533;d(&#65533;&#65533;&#65533;j3"&#65533;Q&#65533;@5I&#482;&#65533;&#65533;q&#65533;(&#65533;`J0 =6 `&#65533;&#65533;0@Y#&#65533;z&#65533;&#65533;LH?&#65533;,b%&#65533;&#65533;?T`d&#65533;p&#65533;8&#403;&#65533;b&#65533;&#65533;A<Y<s0&#65533;9&#850;&#65533;lD&#65533;&#65533;L&#65533;&#65533;&#65533;-L&#65533;&#65533;x&#65533;~@A&#65533;`R8.&#65533;A-69&#65533;T&#65533;^/K,&#65533;&#65533;x!(q&#65533;L&#65533;&#65533;f&#65533;&#65533;&#65533;&#65533;W(&#65533;A&#65533;5s&#65533;&#430;&#65533;]/&#65533;>)&#65533;Nba|Pf&#65533;&#65533;;&#65533;&#1408;&#65533;&#65533;&#65533;@f&#65533;&#1098;&#65533;o&#65533;&#65533;%&#65533; &#65533;BlpH&#65533;&#65533;r&#65533;Y&#65533;!&#65533;&#65533;Q.&#1949;&#65533;"'&#65533;&#65533;&#65533;&#65533;&&#65533;[&#65533;&#65533;|&#65533;&#65533;<&#65533;1&#65533;,&#65533;&#65533;&#65533;&#65533;<Bf1&#65533;&#65533;{8&#65533;&#65533;L&#65533;1Q&#65533;"#&#65533;X&#65533;A&#65533;r9&#65533;&#65533;Z`&#1457;&#581; @u&#65533;&#65533;v[&#913;1,&#65533;&#65533;&#65533;I1&#65533;&#65533;0&#65533;&#65533;&#65533;&#65533;&#65533;4&#65533; &#65533;0&#65533;Yw&#65533;&#65533;&#65533;^&#583;&#65533;&#403;&#65533;&#65533;&#65533;&#65533;&#65533;&#65533;&#65533;&#65533;&#65533;&#65533;&#65533;&#65533;&#65533;&#65533;&#65533;<A&#65533;	&#65533;&#65533;2;Mt&#65533;_&#65533;&H&#65533;&#65533;&#65533;~l&#65533;r&#65533;A&#65533;&#65533;&#384;&#65533;&#65533;&#1216;&#65533;&#65533;.&#65533;<u8k}&#65533;;[<&#65533;W+&#65533;&#65533; &#65533;P&#65533;?&#65533;&#65533;|&#65533;&#65533;&#65533;H"$&#65533;I&#65533;&#65533;&#65533;0&#65533;@"`p&#65533;&#65533;+i&#65533;&#65533;&#65533;gdP&#65533;h&#65533;&#65533;M&#65533;&#65533;	03&#65533;&#65533;
ol;B&#65533;/&#65533;&#65533;&#65533;&#65533;&#65533;&#65533;&#65533;&#65533;9&#65533;	tB/&#65533;5 'XE:&#65533;&#65533;8
|&#65533;&#65533;(&#65533;,&#65533;&#65533;&#65533;L&#65533;>&#65533;&#65533;&#65533;&#65533;7&#542;&#65533;&#65533;&#65533;3l&#65533;C&#65533;e&#65533;,$Ub&#65533;&#65533;.&#65533;&#65533;|&#65533;}%&#65533; &#65533; $&#65533;/&#65533;&#522;H&#65533;&#65533;i&#65533;h&#65533;W&#65533;A&#65533;&#65533;&#65533;&#65533;&#65533;&#65533; &#65533;&#65533;>&#65533;&#65533;&#65533;L@&#65533;&#65533;8`T&#65533;O%&#65533;F&#65533;X&#65533;+&#65533; z&#65533;&#65533;&#65533;A5X&#65533;&#65533;*,&#65533;&#65533;&#65533;MTC&#65533;&#65533;Z&#65533;&#65533;4&#65533;&#65533;&#65533;-&#65533;&#65533;&#65533;l&#65533;3@\&#65533;&#65533;&#65533;L&#65533;u9&#65533;`&#65533;&#65533;&#65533;&#65533;[8K&#65533;&#1092;=&#1026;H&#65533;H&#65533;&#65533;&#65533;&#65533;|&#65533;" &#65533;&#65533;&#65533;IJ.&#65533;&#65533;dA3\&#65533;Z&#65533;&#65533;&#65533;P&#65533;&#65533;,&#65533;&#65533;:&#65533;&#65533;"LA	&#65533;&#65533;&#65533;p&#65533;&#65533;+pCue&#65533;ci&#65533;&#65533;a&#65533;A&#65533;&#65533;$&#65533; &#65533;M&#65533;!0&#65533;B&#65533;@&#65533;&#65533;"&#1792;&#65533;dF"&#65533;4&#65533;&#65533;?&#65533;&#65533;%U&#65533;1l&#65533;N8&#65533;RbYT&#65533;B&#65533;&#189;t&#65533;J&#65533;&#65533;B&#65533;5HE?&#65533;C0TB&#65533;@&#65533;)M&#65533;&#65533;A&,C&#65533;&#352;&#65533;&#65533;b&#65533;q&#65533;4&#65533;<&#65533;A&#1556;&#65533;&#65533;&#65533;5&#65533;&#65533;,&#65533;&#65533;A2tC&4&#65533;&#65533;A7T&#65533;)&#65533; &#65533;AED&#65533;l&#65533;BA.&#65533;&#65533;Z&#65533;C-@4&#65533;&#65533;L&#65533;C,&#65533;!&#65533;=`&#65533;,(&#65533;&#65533;&#65533;*M&#65533; &#65533;-h&#1768;&#65533;&#65533;;.6b&#65533;&#65533;&#65533;&#65533;&#65533;D5&#65533;&#65533;&#65533;&#65533;&#65533;B<\&#65533;&#65533;&#65533;&#65533;8t&#65533;.<CRC@+&#65533;7&#65533;&#65533;&#65533;4^+P$[&#65533;&#65533;l@y&#65533;&#65533;K&#65533;&#65533;?&#65533;K&#65533;C7&#65533;&#65533;%&#65533;&#65533;&#65533; &#65533;P &#65533;&#65533;5&#50764;&#65533;&#65533;;&#65533;c&&#65533;d&#65533;&#65533;#&#65533;H-&#65533;CU&#65533;&#65533;7&#65533;&#65533;.-&#65533;LC?&#65533;A&&#65533;^JJ:&#65533;&#65533;&#65533;&#65533;I&#65533;&#65533;'&#1816;U&#65533;E24&#65533;<<D/,(C<&#65533;C&#65533;&#65533;&#65533;>&#515;8D&#65533;.&#65533;&#65533;!&#65533;&#65533;&#65533;&#65533;&#65533;qP&#65533;&#65533;&#65533;4 &#65533;&#65533;e(&#65533;%"&#65533;!&#65533;]&#65533;&#65533;&#65533; =,B&#65533;&G&#65533;C &#65533;&#65533;&#65533;8&#65533;&#65533;%(&#65533;BNVO8&#65533;&#65533;?&#65533;&#65533;$&#65533;\e&#65533;&#65533;),&#65533;VhfM&#65533;&#65533;&#65533;&#65533;x&#65533;
&#65533;&#65533; &#65533;A&#65533; &#65533; &#65533;`&#1644;@&#65533;&#65533;&C8&#65533;&#65533;&#65533;&#65533;&#65533;W&#65533;&#65533;}&#65533;BH&#65533;@&#65533;&#65533;F&#65533;&#65533;'&#65533;&#65533;B@@t&#65533;7&#65533;B&#65533;h&#65533;]&#65533;&#65533;%&#65533;&#65533;&#65533;h&#65533; 8Xv&#65533;&#65533; ,&#65533;#&#65533;b]r&#65533;&#65533;,&#65533;&#65533;d?&#65533;X&#65533;,A(&#65533;) C9 &#65533;&#65533;&#15389;&#65533;&#65533;&#65533;&#65533;f&#65533;>0&#65533;XKK%@p4|&#65533;&#65533;&#65533;b?&#65533;&#65533;^&#1926;
&#392;&#65533;&#65533;&#65533;h&#65533;f(,&#65533;D;hC1&#65533;&#65533;*&#65533;&#65533;(&#65533;&#65533;(&#65533;&#65533;+5t&#65533;:&#65533;&#65533;&#65533;&#65533;&#65533;&#65533;&M&#65533;"&#65533;&#65533;A&#65533;F&#65533;g<&#65533;&#65533;&#65533;T&#65533;R@5D&#65533;\&#65533;B&#65533;&#65533;tx&#65533;&#65533;&&#65533;  &#65533;I&#65533;
&#65533;5&#65533;L EJ&#65533;&#65533;&#65533;(&#65533;&#65533;de&#65533;C,D)l&#65533;2&#65533;.&#65533;&#65533;dM$&#65533;r&#65533;@&#65533;&#65533;D&#65533; &#65533;B],&#65533;Z&#65533;&#65533;&#65533; &#65533;F&#65533;>X	%&#65533;&#65533;r&#65533;&#65533;&#65533;$&&#65533;4&#65533;&#65533;`D(&#65533;&#65533;&#65533;@&#65533;AxL $&#65533;&#65533;~&#65533;4t)&#65533;C&#65533;&#65533;&#65533;
&#65533;: 8&#65533;&#65533;id&#65533;j&#65533;&#65533;&#65533;&#1640;MX&#65533;&#65533;&#65533;&#65533;&#65533;(&#65533;FL&#65533;0&#65533;O&#65533;&#65533;A&#65533;&#65533;&#65533;&#65533;4]&#65533;&#65533;&#65533;,&#65533;&#65533;&#65533;@14&#65533;&#65533;h&#65533;&#65533;D^&#65533;&#65533;g&#65533;M&#65533;M&#65533;6&#65533;BP&#65533;&#65533;T&#65533;&#65533;c&#65533;&#65533;&#65533;&#65533;n&#256;-&#65533;&#65533;4&#65533;]F&#65533;&#65533;! &#65533;B&#65533;@'&#65533;&#36818;&#65533;'&#65533;]&#65533;&#65533;BD&#65533;&#65533;u&#65533;+&#65533;&#65533;-&#65533;lI&#65533;
&#65533;&#65533;?|&#65533;-&#65533; &#65533;H&#65533;&#65533;bc&#65533;&#65533;c&#65533;&#65533; @GA&&#65533;C&#65533;ED>hB&#65533;&#65533;C<&#65533;&#65533;&#65533;X8&#65533;!&#65533;"",&#65533;&#65533;r!&#65533;&#65533;6&#65533;
F&#65533;R&#1022;&#65533;9 C$t&#65533;&#65533;U&#65533;&#65533;m&#1332;G&#65533;J#?&#65533;&#65533;?&#65533; \j&#65533;&#65533;&#65533;/&#65533;eJ&#65533;B&#65533;&#65533;&#65533;&#65533;&#65533;&#65533;&#1478;&#65533;:&#65533;o&#65533;&#65533;&#65533;$&6&#65533;&#65533;&#65533;;&#65533;ZeMI&#65533;&#65533;DmyB&#65533;c?=&#65533;&#65533;&#65533;'&#65533;&#65533;&#65533;i&#65533;&#65533;+kp&#65533;&#65533;i&#65533;]&#131;\ ;&#65533;.G&#65533;&#65533;D&#65533;A&#65533;..Y&#1794;h&#65533;A&#65533;&#65533;j&#1867;&#65533;f)A&#65533;[%dI&#1770;D>dC+&#65533;&#65533;x |&&#65533;&#65533; `&#65533;&#65533;&#65533;&#65533;.f&#65533;V&#65533;d&#65533;B&#65533;&#65533;&#65533;9,A&#65533;&#65533;f&#1155;&#65533;PX&#65533;&#65533;&#65533;=&#65533;A&#65533;&#65533;C,H&#65533;,]&#65533;&#299;&#65533;&#65533;mB&#65533;K&#65533;&#65533;/4&#65533;&#65533;&#65533;&#65533;b&#1537;*\&#65533;Z&#65533;&#65533;l&#65533; /ct&#65533;`\&#65533;? C&#65533;C-@&#65533;AxC&#65533;D&#65533;`&#65533;&#65533;Z&#65533;@&#65533;&#65533;&#65533;&#65533;&#65533;&#65533;&#65533;lq;&#65533;/K&#65533;&#65533;3&#65533;&#65533;&#65533;&#65533;&#65533;D@&#65533;&#65533;&0&#65533;:6p&#65533;&#65533;d&#65533;&#1632;s&#65533;!W.&#65533;&#65533;&#65533;&#65533;&#65533;&#65533;>&#65533;&#65533;&#65533;,&#65533;&#65533;X&#771; 1&#65533;=&#65533;9 M &#65533;&#65533;&#65533;]&#65533;@&#65533;Xz&#65533;!&#65533;&#65533;&#65533;&#65533; 4&#65533;V&#65533; 
\#&#65533;&#65533;&#65533;'&#1009;&#65533;&#65533;&#65533;&#65533;&#65533;H&#65533;Z&#65533;D&#65533;C&#65533;&#65533;@E&#65533;A&#65533;'&#65533;NA)l&#65533;&#65533;.&#65533; &#65533;v#Dx&#65533;0a&#65533;&#65533;q#,&#65533;L\&#65533;,2X&#65533;&#65533; &#1918;A&#65533;6,&#65533;nz&#65533;]v&#65533;&#65533;b&#934;&#65533;&#65533;n&#65533;&#65533;7&#65533;x&#65533;J&#65533;&x p|&#65533;kN&#65533;<&#65533;&&#65533;L&#65533;C&#65533;&#65533;D3&#65533;&#65533;&#65533;&#65533;G&#65533;-&#65533;&#65533;&#65533;8&#65533;g&#65533;C&#65533;7&#65533;&#65533;u*&#65533;&#1024;p&#65533;&#65533;&#65533;&#65533;&#65533;6&#65533;*m,3-OUC#&#65533;&#65533;U8C/&#65533;l&#65533;=&#65533;7 &#65533;(H#8&#65533;,&#65533;&#65533;<&#65533;43BGB&#65533;(l&#65533;,&#65533;C&#65533;\>&#65533;v&#65533;&#65533;&#65533;I&#65533;A&#65533;&#65533;2X&#65533;&#65533;T&#925;J.&#65533;&#65533;&#65533;T&#65533;&#65533;&#65533;s,&#65533;S~&#65533;&#65533;?|hO&#65533; l&#65533;&#65533;&#65533;B&#65533;>&#65533;3@o&#65533;/&#65533;l&#65533;F&#65533;&#65533;&#65533;~&#65533;%J&#65533; e&#65533;&#65533;D?|&#65533;,&#65533;A&#65533;&#65533;&#65533;P&#65533;&#65533;&#65533;(L&#65533;n&#65533;L&#65533;&#65533;d&#65533;V&#65533;&#65533;I&#65533;B&#65533;BO&#16563;&#65533;CM&#65533;5&#65533;&#65533;? &#65533; &#65533;&#65533;CP&#65533;?(&#65533;&#65533;&#65533;F&#65533;&#65533;?&#65533; &#65533;FVG&#65533;<4'&#65533;A &#65533;&#65533;&#65533;	\A#&#65533;BL&#65533;E&#65533;&#65533;q4&#65533;&#65533;[&#65533;,&#277;&#65533;&#65533;9&#65533;&#65533;}=&#65533;"&#65533;rY&#65533;D:&#65533;A&#65533;A&#65533;&#65533;)@@Fro&#65533;&#65533;+$v&#1165;D&#65533;8&#1794; &#65533;q&#65533;z&#65533;&#65533;&#65533;!&#2037;c|/&#65533;]&#65533; 9&#65533;&#65533;&#65533;&#65533;&#65533;)&#65533;&#65533;?@"g&#65533;M&#65533;C#&#65533;&#65533;4DkD:&#65533;&#65533;5P&#65533;6&#65533;<&#65533;6jT&#65533;.FQ&#1475;4&#65533;B&#1536; &#65533;]	L&#65533;"&#65533;B&#65533;&#65533;XQ&#65533;u9&#65533;_&#65533;:&#65533;9&#65533;&#65533;&#65533;Lp&#65533;&#65533;&#65533;&#65533;r&#65533;D&#65533;&#65533;B05l&#65533;=|0tBX&#65533;&#65533;&#65533;&#65533;"
&#65533;&#65533;;pD&#1077;
&#65533;6b&#65533;&#65533;'&&#65533;@&#65533;&#65533;&#65533;&#65533;&#65533;A(H[7GI?&#65533;nkdQ\F1&#65533;K`&#180;&#65533;Az&#65533;7M&#65533;!&#65533;&#65533;>D>&#65533;&#65533;0d&#65533; &#65533;	$\&#65533;,&#65533;	&#65533;A&#65533;&#65533;f!B?&#65533;Xt&#65533;>`*&#65533;&#65533;>.&#65533; &#65533;&#65533;&#65533;.&#65533;q&#65533;&#65533;W&#65533;&#65533;9]F I`&#65533;JPC&#65533;.D&#65533;&#65533;&#65533;D,&#65533; &#65533;!&#65533;&#65533;7&#65533;&&#65533;&#65533;&#65533;&#65533;'/&#65533;&#65533;@&#65533;A"&#65533;B2&#65533;&#65533;wLBD)&#65533;&#65533;&#65533;;&#65533;$p&#65533;
&#65533;&#65533;&#65533;8 7w&#65533;3&#65533;v&#65533;&#65533;&#65533;&#65533;&#65533;%vDPR6J&#65533;#HV&#65533;&#65533;&#65533;&#65533;K&#65533;K!&#65533;\C&#500;&#65533;"&#65533;&#65533;&#65533;@C&#65533;P&#65533;&#65533;2&#65533;&#65533;P[&#65533;&#65533;B&#65533;%,X.y&&#65533;C&#65533;-&#65533;&#65533;ds&#65533;x&#65533; -&#65533;,&#65533;&#65533;m&#65533;F&#65533;&#65533;&#65533;M|&#65533;(&#65533;F4C&#65533;&#1472;3&#65533;zL&#65533;B$&#65533; &#65533;@&#65533;&#65533;&#65533;&#65533;&#65533;&#65533;&#65533;($&#65533;9&#65533;&#65533;9D,&#65533;?0&#65533;&#65533;&#65533;)?h*&#65533;Ad&#65533;-&#65533;&#65533;&&#65533;&#65533;aA;&#65533;QI&#65533;2J,H&#65533;$&#65533;&#65533;&#65533;&#65533;&#65533;D>&#65533;2`B&#65533;&#65533;\&#65533;(&#65533;@B,D&#65533;&#65533;&#689;I_&#65533;2&#65533;Cf&#65533;&#65533;&#65533;C4p&#65533;&#65533;&#65533;.e &#65533;&#65533;+t&#65533;&#65533;'&#65533;&#65533;+&#65533;&#65533;fYP<&#65533;F|&#65533;3&#65533;[pO<J&#65533;'&#65533;&#65533;&#65533;x&#65533;&#65533;X&#65533;
&#65533;&#65533;&#65533;&#65533;@&#65533;&#65533;5&#65533;&#65533;#RPX&#65533;,&#65533;!pn&#65533;1@&#65533;h&#65533;	&#65533;HB1hh&#65533;&#65533;&#65533;|b&#65533;&#65533;&#65533;&#65533;8&#65533;Go&#65533;*&#65533;Z &#65533;&#65533;=D&#65533;&#65533; Q&#65533;t #\&#65533;:&#65533;&#65533;&#65533;k9{D?X&#65533;?8&#65533;&#65533;&#65533;' &#65533;&#65533;-&#65533;A &#65533;B0&#65533;&#65533;A(Pf&#65533;&#65533;_&#65533;&#65533;&#65533;6Yp&#65533;&#65533;xD&#65533;&#65533;VR&#65533;&#65533;&#65533;Jx&#65533;l@
&#65533;@"(&#65533;G:&#65533;&#65533;:`8mi&#65533;p>\&#65533;)&#65533;&#65533;&#65533;&#65533;T@&#65533;&#65533;&#65533;U&&#65533;&#65533;>&#65533;a,&#65533;sD0&#65533;$f1&#532; &#65533;A1&#65533;~F&#65533;w	<B&#65533;&#1915;&#65533;&#65533;<A&#65533;&#65533;?&#65533; &#65533;3v&#1141;C1H&#65533;&#65533;&#65533;&#65533;&#65533;H"&#65533;&#65533;.&#65533;d(G&#65533;/X<&#65533;? - 	&#65533;&#65533;&#65533;&#65533;'nt&#65533;bD&#65533;)V&#65533;xcF&#65533;'&#65533;;5&#65533;Da&#65533;&#65533;&#65533;q&#65533;&#65533;&#65533;?&#65533;S&#65533;4&#65533;J&#65533;&#65533;-i&#65533;LY&#65533;&#65533;&#65533;W{&#65533;h&#65533;&#65533;_&#65533;f:A&#65533;&#65533;iR&#65533;K&#65533;J&#65533;&#65533;&#65533;&#65533;&#603;&#65533;BuX3jDJ
/E\g%&#65533;uY&#598;5{6&#65533;8D)&#65533;&#65533;&#65533;4&#65533;&#1366;Yip	 &#65533;&#65533;Cr&#65533;V-&#65533;&#65533;&#65533;/. U(&#65533;C&#65533;>&#65533;&#65533;&#65533;u&#65533;&#65533;&#359;&#65533;!N%&#65533;&#65533;&#65533;M&#65533;&#65533;&#65533;&#65533;&#65533;l&#65533;B&#65533;(&#65533;6}&#65533;&#65533;03~hB&#65533;&#65533;&#65533;d&#65533;B&#65533;'&#65533;X_&#65533;V&#65533;UCeGH&#65533;
)&#65533;P&#65533;&#601;<&#65533;&#729;&#65533;&#65533;&#65533;&#65533;&#65533;e&#65533;&#65533;&#65533;&#65533;&#65533;&#65533;&#65533;~71P&#65533;[s&#65533;&#65533;)&#65533;&#65533;h3&#736;Go&#65533;&#65533;&#65533;	 '&#65533;&#65533;&#65533;;&#65533;5T{&#65533;&#65533;(0&#65533;&#65533;&#65533;&#65533;$t&#65533;;A&#65533;&#65533;&#65533;&#65533;=&#65533;&#65533;3H&#65533;&#65533;&#65533;&#65533;&#65533;&#65533;)&#65533;&#65533;5B&#65533;&#65533;=&#65533;p%j&#65533;&#65533; (i&#65533;&#65533;&#65533;h&#65533;	&#65533;l&#65533;&#65533;>&#65533;&#65533;9&#65533;8&#65533;&#65533;  _&#65533;&#65533;^&#265;&#65533; &#65533;&#65533;l&#65533;&#65533;&#65533;&#65533;&#65533;&#65533;&#65533;P(&#65533;&#65533;&#65533;A&#65533;T&#65533;&#65533;&#65533;J&#65533;&#65533;Y&#65533;	~
`RJOE&#65533;f;&#65533;&#65533;&#65533;j&#65533;~&#65533;a&#65533;A&#65533;&#65533;A&#65533;&#65533;&#65533;&#65533; &#65533;1"&#65533;&#65533;&#65533;*&#65533;&#65533;r:&#526;&#65533;N7&#536;&#65533;"&#65533;&#65533;&#65533;&#65533;&#1747;Q&#65533;&#65533;C&#65533;,H&#65533;&#65533;&#65533;.1&#65533;&#65533;&#65533; |&#1465;F&#65533;L&#65533;&#1414;{ %&#65533;&#65533;v}&#65533;&#65533;>&#65533;&#65533;&#65533;@&#65533;
&#65533;&#65533;&#65533;&#65533;&#65533;8&#65533;&#65533;&#65533;&#65533;&#65533;&#65533;&#65533;~&#65533;&#65533;r&#65533;&#65533;S|&#65533;&#193;&#65533;C	J&#65533; &#65533;&#65533;&#65533;@*&#65533; &#65533;&#65533;q&#65533;	&#65533;Cf_&#65533;&#1393;&#65533;f&#65533;&#65533;,[&#65533;&#65533;
P!&#65533;^&#65533;&#65533;&#65533;E&#65533;&#65533;&#65533;&#65533;&#65533;\&#65533;)&#65533;&#1445;Z&#65533;E&#65533;&#65533;&#65533;&#65533;&#65533;L&#65533;a&#65533;4
)e&#65533;m&#65533;wYY&#65533;E&#65533;,&#65533;$&#65533;1+&#65533;&#1665;&#65533;E&#65533;&#65533;?Z0,I&#65533;&#65533;&#1832;ZZ&#65533;m&#65533;QFh&#65533;&#65533;F|F&#65533;&#65533;&#65533;{&&#65533;>u&#65533;&#65533;&#65533;&#65533;f&#65533;W&#65533;&r&#65533;)&#65533;4&#65533;M&#65533;v&#65533;e&#65533;S&#65533;&#65533;&#65533;k&#65533;3&#65533;$!f&#65533;&#65533;z&#65533;^&#65533;"q<q"&#1695;X&#65533;t&#65533;&#65533;8k&#65533;&#65533;c&#65533;&#65533;-V&#65533;k0&#254;H&#65533;6&#65533;}&#65533;Cg&#65533;(&#65533;M&#65533;&#65533; (r`&#65533;d&#65533;e)`&#65533;;&#65533;s&#65533;&#65533;&#65533;&#65533;="v&#65533;P	qH&#1819;M&#65533;&#65533;&#65533;&#65533;&#65533;`&#65533;&#65533;k&#65533;&#65533;&#65533;&#65533;C&#65533;&#65533;&#65533;&#65533;D=x&#65533;&#65533;u &#65533;9&#65533;&#65533;:&#65533;)^&#65533;~&#65533;q&#264;&#65533;*&#65533;]&#65533;&#65533;h&#65533;&#65533;9'&#65533;&#65533;&#65533;z&#65533;&#65533;&#65533;|&#65533;&#65533;o/&#65533;`:&#65533;&#65533;&#65533;&#65533;E&#65533;&#65533;<fx&#65533;z7x&#1630;&#65533;&#65533;i&#65533;&#65533;&#65533;hF-:&#65533;,&#65533; &#65533;&#65533;&#65533;&#65533;B>&#65533;&#65533;&#65533;&#65533;N&#65533;&#65533;R,  !F&#65533; %A&#65533;c&#65533;&#65533;aP_&#65533;&#65533;H&#65533;&#65533;&#65533;=&#65533;&#65533;&#65533;WTb`(&#65533;H &#65533;&#65533;&#65533;&#65533;=X&#65533;&#65533;gO&#65533;&#282;&#65533;*HD&#65533;&#65533;=&#65533;&#65533;w&#65533;@&#65533;^Hp?&#65533;*&#65533;&#65533;&#65533;>&#657;SB?(A&#65533;%&#65533;,&#65533;&#65533;hF&#65533;r&#65533;@&#65533;&#65533;&#65533;mAd&#65533;c&#65533;w&#65533;}h&#65533;f&#546;&#65533;7&#65533;&#65533;&#65533;&#65533;* &#65533;&&#65533;&#65533;>&#65533;L`	&#65533;&#65533;u&#65533;&#65533;p&#65533;v&#65533;B(gF&#65533;&#65533;.&#65533; b&#65533;&#65533;&#65533;&#65533;[&#65533;&#574;%&#65533;&#65533;`&#65533;#&#65533;&#65533;H"&#65533;`~&#1222;+&#65533;&#65533;|H&#65533;b  &#65533;&#65533; &#65533;@&#65533;(&#65533;+k&#65533;pcqXB
&#65533;c&#65533; @ A:q&#65533;j&#65533;HH&#65533;cA	,R&#65533;&#65533;gutL;&#65533;&#65533;	&#65533;&#65533;x&#65533;T&#65533;:&#65533;&#65533;G~&#65533;  &#65533;P@&#65533;&#65533;\`	&#65533;X&#65533;9x`C&#65533;p&#65533;N&#65533;3*`B8C#X&#1100;r&#65533;K&#65533;&#65533;&#65533;&#65533;h&#65533;&#65533;&Gp&#65533;J&#65533;Q!&#65533;!&#1845;&#65533;&#65533;!&#65533;H&#465;B&#65533;@" &#65533;C/&#65533;&#65533;&#642;&#65533;c&#65533;&#65533;&#65533;'&#65533;&#65533;&#65533;p !fl 
&#65533; &#65533;L&#65533;&#65533;(L&#65533;6'&#65533;,&#65533;y&#65533;&#65533;:9&#65533;&#65533;&#65533;&#65533; E&#65533;&#65533;H&#65533;ZU&#65533;&#65533;c&#65533;0ChgI&#65533;D&#65533;Q8C*&#65533;
\(&#65533;&#65533; &#65533;8&#65533;1r&#65533;5&#65533;&#1542;6&#65533;a&#65533;W&#65533;bq&#65533;Z`x,xB:!&#65533;p4.&#65533;&#65533;&#65533;jQ]&#65533;&#65533;p&#65533;R&#65533;kiD&#65533;A")&#65533;&#65533;4V&#1388;+&#1649;&#65533;O&#289;&#65533;Nz@&#65533;X#J&#65533;&#65533;&#65533; 8&#65533;&#65533;@ &#1024;$ &#65533;&#65533;B&#65533;p&#65533;&#65533;09&#65533;&#1407;&#65533;&#65533;&#65533;&#65533;f&#65533;s&#65533;&#65533;&#65533;&#65533;&#65533;&#65533;&#65533;&#65533;&#1801;8vwR&#65533;f[	&#1607;&#65533;C&#65533;&#65533;pp&#65533;&#65533;  ( A
ar8&#65533;&#65533;&#65533;&#65533;W^&#65533;V[p&#65533;&#65533; &#65533;P&#65533;bp1&#65533;q&#65533;h]&#65533;`Ws&#65533;s&#65533;E&#65533;&#65533;(&#65533;&#65533;&#65533;&#65533;nv&#65533;3&#65533;>&#65533;&#65533;1&#65533;&#65533;&&#65533;&#1028;L&#65533;&#65533;&#65533;&#65533;@&#65533;i&#65533;p"0&#65533;&#65533;-L&#65533;&#65533;A&#65533;d&#65533;B&#65533;&#65533;'Lac8&#65533;&#65533;L&#65533;&#65533;&#65533;&#65533;;&#65533;&#65533;'q.7&#65533;F&#65533;K&#65533;&#65533;&#65533;&#65533;&#65533;&#65533;G'&#65533;>vwoArR&#1921;&#65533;\`"J@A3&#65533;$  A&#65533;(&#65533;:&#65533;<Jqf&#65533;+&#65533;&#65533;kh&#65533; &#65533;X&#65533;J&#65533;&#65533;_w&#65533;&#65533;G7&#65533;&#65533;
=`&#65533;&#1069;p&#65533;& &#65533;8F&#65533;&#65533;GA8&#65533;&#65533;s&#65533;&#65533;M&#65533;(&#65533;!&#65533;&#65533;p&#65533;&#65533;&#65533;&#803;&#65533;E&#65533;&#65533;&#65533;(`&#65533;H&#65533;&#65533;&#65533;&#65533;*x&#65533;&#65533;dr&#65533;K&#65533;&#65533;&#65533;^&#65533;V&#65533;4&#65533;&#65533;&#849;q&#65533; &#65533;&#65533;&#65533;&#65533;L&#65533;6W&#65533;&#65533;&#65533;M&#65533;&#65533;&#65533;O&#65533;&#65533; &#65533;&#65533;&#65533;&#65533;a&#65533;c\&#65533;&#65533;&#65533;
&#65533;
 V&#65533;u&#65533;&#65533;a&#65533;&#65533;i&#65533;
4&#65533;&#65533;e&#65533;&#65533;VIflA&#65533;i&#65533;&#65533;s&#65533;6&#65533;SK&#65533;0&#65533;&#65533;.qk&#65533;"&#65533;&#65533;&#65533;&#65533;C&#65533;>&#65533;&#65533;&#65533;&#65533;&#65533;&#65533;-Q&#65533;[&#65533;&#65533;F&#65533;&#65533;h&#65533;&#65533;&#65533;&#65533;2&#65533;2o&#65533;&#65533;0CV0&#65533;&#65533;&#65533; &#65533;&#65533;&#65533;&#65533;p	[\&#65533;&#65533;i&#65533;r&#65533;&#65533;&#65533;D{&#1786;Gr}3&#65533;&#65533;Q&#65533;<&#65533;t&#65533;\&#65533;W&#65533;&#65533;:&#65533;aM&#65533;7&#65533;v&#65533;M&#65533;/&#65533;&#65533;&#65533;&#65533;fW&#65533;&#65533;Gd&#65533; @&#65533;(&#65533;o&#65533;&#65533;&#65533;&#65533;&#65533;&#65533;&#65533;&#65533;&#65533;9&#65533;&#65533;uFn6HQ&#65533;tD#&#65533;p&#65533;^`c&#605; @I@f7@&#65533;&#65533;&#65533;&#137;&#65533; i @&#65533;&#65533;g&#65533;&#65533;&#65533;&#65533;&#65533;wsS&#65533;&#65533;&#65533;8&#65533;+|&#65533;M&#65533;uLC&#65533;`&#65533;Z@&#65533;^&#65533;&#65533;!&#65533;l&#65533;p&#65533;R&#65533;_&#65533;&#65533;9&#65533;&#65533;`H&#65533;@='&#65533;&#65533;&#65533;j&#65533;&#65533;&#65533;&#65533;-&#65533;}&#65533;W&#65533;>&#65533;#&#65533;4&#65533;&#65533;&#65533;c+&#65533;&#65533;&#65533; &#65533;s8y@&#1661;&#65533;&#65533;&#65533;N&#65533;&#65533;&#65533;4&#65533;&#65533;!&#133;`I&#1153;y&#65533;`&#65533;&#65533;>&#65533;N&#65533;T&#65533;&#1918;&#65533;#B"&#65533;a&#65533;>n"&#65533;nh&#65533;&#65533; 
^&#65533;&#65533;&#65533;&#65533;\`	&#65533;&#65533;Va&#385;&#65533;&#65533;&#65533;&#65533;(&#65533;"&#65533;&#65533;&#65533;&#65533;&#65533;j@!&#65533;&#65533;L&#65533;&#65533;0&#65533;X&#65533;{&#65533;"&#65533;&#65533; Rn#&#65533;&#65533;&#65533;$&#65533;&#65533;&#65533;&#65533;n&#65533;'&#65533; &#65533;
&#65533; &#65533;&#65533;&#65533;&#65533;&#65533;=&#65533;&#65533;,&#65533;!&#65533;I&#65533;Aj&#65533;V&#65533;p0&#65533;&#1978;&#65533;&#65533;&#65533;"&#65533;&#65533;&#65533;&#65533;&#65533;s&#65533;a&#65533;&#65533;8&#65533;&#65533; N &#65533;HN&#65533;z&#65533;&#65533; |A&#65533;&#65533;&#1206;&#65533;4@!&#65533;&#65533;&#65533;&#65533;&#708;&#65533;APw&#65533;'B&#65533;a ^a5&#65533;&#65533;&#65533;&#65533;&#65533;$A&#65533; H&#65533;
&#65533;&#65533;0&#65533;.&#65533;A&#65533;a&#65533;&#65533;&#65533;I&#65533;4&#65533;h&#65533;&#65533;Q&#65533;&#65533;k!H&#65533;P&#65533;2&#65533;&#65533;?&#65533;&#65533;&#65533;&#65533;!&#65533;&#65533;&#65533;&#65533;&#65533;&#65533;8 &#65533;
.&#65533;&#65533;&#65533;z&#65533;&#65533;&#65533;&#65533;A&#65533;0&&#65533;P&#65533;&#1936;z&#65533;&#65533;a
B&#65533;l&#65533;&#65533;&#65533;&#65533;&#65533;&#65533;&#65533;&#65533;&#65533;&#65533;&#65533; 	V N&#776; `f`	&#65533;@0&#65533;&#65533;A&#65533;A&#65533;
&#65533;&#65533;&#65533;&#65533;&#65533;&#65533;5&#65533;!Rti&#65533;&#65533;&#65533;&#65533;F!&#65533;&#65533;&#65533;a&#65533;&#65533;&#65533;&#65533;&#65533;\&#65533;,&#65533;A(&#65533;&#65533;*&#65533;&#65533;!  b&#65533;&#65533;&#65533;$&#65533;~&#65533;&#65533;&#65533;(&#65533;&#65533;A&#65533;1&#65533; &#65533;&#65533;&#65533;&#65533;&#65533;	&#65533;R6&#65533;A&#65533;&#65533;&#65533;&#65533;&#65533;&#65533;&#65533;&#65533;$]/&#65533;&#65533;&#65533;&#65533;&#65533;J!@&#65533;&#65533;Axa&#65533;&#65533;(&#65533;b	&#65533;A&#65533;&#65533;(&#65533;&#65533;(&#65533;&#65533;N&#65533;&#65533;&#65533;9&#65533;&#65533;L! 
NFR&#65533;J&#65533;*S&#65533;p%&#65533;&#65533;t&#65533;hX&#65533;
&#65533;|&#65533;Z&#65533;+B2  &#65533;&#65533;.&#65533;R.&#65533;&#65533;(&#65533;*&#65533;!B#$. Ja&#65533;&#65533;,&#65533;008&#65533;6&#65533;!&#65533;z1*&#65533;!^&#1537;EtP4&#65533;&#65533;&#65533;&#65533;&#65533;f#&#65533;`&#65533;
&#65533;&#65533;8&#65533;`&#65533;A&#65533;2&#1964;&#65533;5&#65533;n8J&.&#65533;5#"&&#65533;&#944;&#65533;&#65533;
5&#65533;!!&#65533; 8"4A	&#524;W&#65533;N&#65533;&#65533;A&#65533;0&#65533;:&#65533;3&#65533;h&#65533;6f&#65533;&#65533;&#65533;&#65533;=&#65533;  &#65533;&#65533;&#65533;s#&#65533;#&#65533;&#65533;-&#65533;&#65533;!&#65533;&#65533;&#65533;  C&#65533; L@

&#65533;&#65533;A>&#65533;&#65533;>	&#65533;>&#65533;&#65533;	&#65533;AN&#65533;0S&#65533;&#65533;3&#1257;"cT&#65533;&#65533; .)&#65533;^a\&#65533;&#65533;&#65533;&#65533;@:!\&#65533;5=C3T&#65533;&#65533;H&#65533;C&#65533;&#65533;/&#65533;&#65533;&#65533;&#65533;n]&#65533;I)C&#65533;E#W&#65533;"&#65533;&#65533;>!r&#65533;&#65533;&#65533;P&#65533;&#65533;&#65533;d&#65533;G&#65533;&#65533;&#1476;&#65533;G&#65533;&#65533;+@%B&#65533;&#65533;	d&#65533;&&#65533;&#65533;&#65533;0B&#65533;&#1648;&#65533;N&#596;)&#65533;@!&#65533;&#65533;&#65533;&#65533;L#&#65533;A"At@~&#65533;r" ~&#65533;&#65533;&#65533;d&#65533;&#129;&#65533;&#65533;uv&#65533;L&#65533;mC&#65533;&#65533;!&#65533;&#65533;&#65533;&#65533;&#65533;&#65533;&#65533;&#65533;m  ZOu&#65533;O&#65533;B&#65533;&#65533;!)&#65533;!T&#65533; :&#65533;&#65533;&#65533;#  h@	&#65533; `al&#65533;&#65533;&#65533;&#65533;S%&#65533;&#65533;$&#65533;2+&#65533;&#65533;&#65533;&#65533;'0&#65533;!6&#65533;z b&#1184;&#65533;L&#65533;h"&#65533;k&#65533;&#65533;D&#65533;&#65533;<&#65533;&#65533;c@&#65533;&#65533;Q#&#65533;!r!&#65533;@r`&#65533;&#555;
" &#65533;> F &#65533;&#65533;Z j&#65533;JZV<$N &#65533;&#65533;!@&#65533;4 &#65533;&#65533;F&#65533;"&#65533;&#65533;,&#65533;&#65533;P&#65533;&#644;U/V])A!&#65533;&#65533;"&#1122;&#161;d&#65533;*a&#1440;&#65533;&#65533;r&#65533;b&#65533;Z&#65533;fkv&#65533;&#65533;&#65533; &#65533;&#65533;&#65533;DU&#65533;`Vh&#65533;&#65533;&#65533;T&#65533; &#65533;&#65533;&#65533;&#65533; &#65533;&#65533;!\)&#65533;F&#65533;&#35979;c&#65533;&#65533;*&#65533;B&#65533;V&#65533;(u%&#65533;&#65533;	BmQ<&#65533;!Y&#65533;m7K&#65533;&#65533;&#65533;m&#65533;"&&#65533;!\0&#65533;"&#65533;&#65533;v&#65533;E)'&#65533;&#65533;[iB&#65533;!&#65533;+&#65533;&#65533;&#65533;c&#65533;N 4&#65533;vH&#65533;6h&#1782;m&#65533;&#65533;&#65533;&#65533;!<	$&#65533;%&#65533;"&#65533;&#65533;`&#65533;&#65533;o&#65533;b664&&#65533;o/&#65533;p&#65533;&#65533;(&#65533; `&#65533;]Y&&#65533;&#65533;u&#65533;&#65533;&#65533;&#65533;"&#65533;H"&#65533;&#65533;&#1568;"~A!&#65533;&#65533;sANh(@x&#65533;fI&#65533;&#65533;&#65533;&#65533;taD_&#65533;y&#65533;&#65533;i&#65533;&#65533;!&#65533;&#65533;W$&#65533;0&#65533;"&#65533;&#65533;&#65533;&#65533;w&#65533;Kh&#65533;&#65533;&#65533;Fw&#65533;&#65533;v)<&#65533;/s&#65533;y&#65533;&#65533;}&#65533;J&#65533;S&#65533;&#65533;!&#65533;V$"c%&#65533;8%&#65533;Bzq&#65533;xB&#65533;k<&#65533;|&#65533;w)A!&#65533;&#1463;}&#65533;&#65533;&#65533;&#65533;&#65533;&#65533;!pel?#[j&#65533;"A!&#65533;&#65533;&#65533;&#65533;!&#65533;&#65533;0 P&#65533; &#65533;t&#65533;&#65533;&#65533;jA&#65533;&#65533;&#65533;&#65533;&#65533;&#65533;&#65533;d&r&#65533;`&#65533;5&#65533;4;&#65533;&#65533;/"&#65533;A8&#1792;"&#65533;@!X&#65533;{&#65533;&#1210;&#65533;!G&#65533; &#65533;&#65533;&#65533;x&#65533;&#65533;&#968;T[U&#65533;&#65533;&#65533;Y&#1857;&#65533;&#65533;&#65533;&#65533;z!V&#65533;D&#65533;&#65533;&#65533;`&#65533;`&#65533;&#65533;n@^ 8 @ $&#65533;5&#65533;&#65533;r&#65533;!l&#65533; a"&#1714;&#65533;A"&#65533;q&#65533;&#65533;&#789;&#65533;&#65533;3&#65533;!&#65533;&#65533;&#65533;&#65533;&#65533;<A! &#65533;&#65533;&#65533;-&#65533;&#65533;&#65533;&#65533;&#65533;&#65533;A&#65533;AX&#65533;Ba&#65533;`&#65533; &#65533; 
~&#65533;f N@ &#65533;&#65533; &#65533;&#65533;&#65533;&#65533;&#65533;&#65533;Z?@&#65533;
&#65533;l"a"&#65533;&#65533;&#65533;0"&#65533;&#65533;Pb&#65533;!O&#65533;&#65533;""&#65533;&#65533;&#65533;/`F&#65533;,JX&#65533;&#65533;&#65533;_&#1298;&#65533;&#65533;&#65533;A&#65533;&#65533;&#65533;&#65533;h&#65533;L&#65533;&#65533;@&#65533; 
TYZ@( &#65533;&#65533;PkY&#65533;&#65533;&#65533; \kB&#65533;d &#65533; &#65533;&#65533;5&#65533;&#65533;7&#65533; h&#65533;a"&#65533;AK05"&#65533;,&#65533;)&#65533;&#65533;0h&#65533;&#65533;&#65533;b &#65533;&#65533; &#65533;&#65533;&#65533;%B&#65533;!&#65533;a|&#65533;Na!&#65533; &#65533;`h&#65533;J&#65533; m&#65533;k:,` J&#65533;d&#65533;z`	&#65533;&#65533;&#65533;&#65533;&#65533; aJ!\&#65533;&#65533;&#65533;&#65533;&#65533;&#769;&#65533;&#65533;5&#65533;&#65533;&#65533;*&#65533; hp"'	^p &#65533;F&#65533;6&#65533;&#65533;&#65533;&#65533;&#65533;BbW&#65533;|*&#65533;,z!&#1035;B&#65533;&#65533;&#65533;7&#65533;&#65533;&#65533;&#65533;b&#65533;0&#65533;&#1792;&#65533;@f@4&#65533;&#65533;	mz8 r&#65533;H&#65533;|&#65533;&#65533;&#65533;&#65533;&#65533; &#65533;LA^a&#65533;&#65533;&#65533;&#65533;&#385;&#65533;x8
&#65533;A	&#65533;1&#65533;"^A!&#65533; "&#65533;&#65533;&#65533;&#65533;&#65533;>&#65533;`&#65533;&#65533;4&#65533;&#1370;6&#65533;!|&#65533;aB3&#65533;&#65533;&#65533;2&#65533;&#65533;&#65533;&#65533;&#65533;F&#65533;&#65533; &#65533;&#65533;d ,`h&#1712;b ;<&#65533;d&#65533;&#65533;&#65533; &#65533;&#65533;>&#65533;Va&#65533;a8[&#65533;&#65533;&#65533;B&#65533;&#65533;3&#65533;*$s
&#65533;&#65533;s"&#65533;B&#65533;&#65533;&#65533;h&#65533;B&#65533;&#65533;&#65533;U"&#65533;@!&#65533;&#65533;&#566;&#65533;&#65533;&#65533;S!&#384;{;&#65533;&#65533;&#65533;
&#65533;&#65533;&#65533;a&#65533;!F!&#65533;&#65533; 	j`0&#65533;&#65533;&#1766;&#65533;u(&#65533;`&#65533;&#65533;@&#65533; &#65533;&#65533;F!`&#65533;&#65533;f&#65533;!&#65533;&#65533;&#65533;CB&#65533;&#65533; &#65533;*&#65533;&#65533;%B&#65533;&#1458;&#65533;&#65533;bu`)&#65533;&#65533;&#65533;DP"&#65533;Z&#65533;Rx&#65533;&#65533;A&#65533;&#65533;&#65533;\#&#65533;&#65533;AB&#65533;&#65533;&#65533;	j&#65533;$&#65533;&#65533;&#65533;  B&#65533;l&#65533;&#65533;&#65533;&#65533; Fap&#65533;&#65533;&#65533;&#65533;&#65533;r3&#65533;Ad&#65533;&#65533;S&#65533;N&#65533;&#65533;W"d{&#65533;$p &#65533;9!&#65533;&#65533;&#65533;&#65533;1&#65533;H&#65533;&#65533;&#65533;<HR8@!&#65533;*&#65533;&#65533;&#65533;&#65533;:!
L&#65533;L@*&#65533;&#65533;aZa&#65533;&#65533;
p&#65533; &#65533;&#65533;&#872; &#65533;P`| &#1152;aX&#65533;&#65533;&#65533;&#65533;a&#65533;{&#65533;&#65533;&#65533;&#65533;&#65533;&#65533;%&#65533;&#65533;&#65533;h &#65533;A&#1538;C&#65533;v&#65533;&#65533;B&#936;i&#65533;&#65533;5}&#65533;S&#65533;&#65533;Z!j&#65533;&#65533;&#1795;&#65533;&#65533;

#$X@&#65533;'&#1569;&#65533;0&#65533;&#65533;&#65533;D&#65533;=-i &#65533;R&#65533;&#65533; &#1824;>&#65533;&#65533;&#65533;&#65533;!&#65533;u&#65533;&#65533;&#65533;&#65533;a &#65533;&#65533;+&#65533;P&#65533;LH &#65533;>`&#1855;)&#65533;&#65533; WYV&#65533;/&%&#65533;rJ &#65533;`5GX&#65533;&#65533;&#128;&#65533;b&#65533; &#65533;b&#65533;a,&#65533;&#65533;n=,!&#65533;f&#65533;&#65533; &#65533;n!&#65533;!&#65533;e&#9800;&#65533; &#65533;f &#65533; p&#65533;"&#65533;&#65533;&#65533;C&#65533;&#65533;&#65533;&#65533;&#65533;&#65533;&#65533;&#65533;&#65533;}&#14105;b&#65533;&#65533;z $:&#65533;&#65533;t&#65533;!&#1923;&#65533;= &#65533;&#65533;&#1793;&#65533;a&#256;<@&#65533;CB6&#65533;&#65533;&#65533;&#65533; P&#65533;&#65533; &#65533;&#65533;&#65533;&#65533;&#65533;
C&#65533;-B0As&#65533;&#65533;&#65533;&#65533;&#65533;&#65533;&#65533;U&#65533;&#65533;}q&#65533;B"&#1351;&#65533;&#65533;^k&#65533;&#65533; q&#65533;&#65533;&#65533;&#65533;&#65533;&#65533;aR&#65533;&#65533;
&#65533;V &#65533;&#65533;*&#65533;&#65533;&#65533;&#65533;A&#65533;'&#65533;&#65533;&#65533;&#65533;2&#65533;&#65533;dr+%b&#1458;&#65533;7X)&#65533;&#65533;e &#35609;&#65533;N]&#65533;&#65533;~&#65533;
&M&#65533;wv!x<$&#65533;&#65533;&#65533;n&#65533; $&#65533; (`x@&#65533;` &#65533;T0l&#65533;&#65533;8&#65533;0&#65533;&#133;:|1&#65533;&#265;+Z&#65533;&#65533;1&#65533;&#397;;RT6&#51260;&#65533;&#65533;&#65533;&#65533;G,&#65533;&#65533;Z&#65533;&#65533;pZ&#65533;8&#65533;&#65533;y&#65533;&#65533;K&#65533;<;&#65533;L&#65533;&#65533;&#383;&#65533;&#65533;&#1273;&#65533;&#65533;&#1189;&#65533;&#65533;I1t&#65533;	2&#65533;&#65533;5&#65533;G&#65533;?&#65533;\&#65533;z&#65533;
6&#65533;&#1585;&#65533;u&#65533;&#65533;&#1598;&#65533;&#65533;&e&#65533;r&#65533;&#65533;&#734;&#65533;&#65533;&#65533;4)&#351;d&#65533;&#65533;L(&#65533;&#65533;&#65533;&#65533;&#65533;&#65533;&#503;&#65533;b &#65533;4&#65533;:&#65533;&#415;c&#65533;[&#65533;&#65533;9&#65533;&#65533;&#65533;&#65533;&#1096;&#65533;b&#65533;?&#65533;&#65533;(&#65533;&#65533;&#65533;H&#65533;&#65533;sy&#65533;&#65533;$/&#65533;&#284;y&#65533;>&#65533;.&#65533;&#65533;&#65533;`4w&#65533;&#65533;6Lqu*M &#65533;&#65533;&#65533;&#65533;v&#65533;&#65533;J&#65533;&#65533;&#65533;&#1323;[&#65533;8o&#65533;&#1980;)&#65533;&#826;e&#65533;Uh&#65533;O4]nk&#65533;&#65533;&#65533;&#65533;:&#65533;&#65533;0&#65533;&#65533;#&#65533;;&#65533;/&#65533;L&#65533;f&#65533;t&#65533;Q&#65533;Q_&#65533;&#65533;`W&#65533;&#1026;&#65533;M8&#65533;&#65533;&#65533;&#65533;&#65533;&#65533;z&#65533;2&#65533;'^&#65533;:&#65533;&#65533;$6p&#65533;&#65533;%&#65533;Y&#65533;&#65533;A&#65533;&#65533;b &#65533;&#65533;&#65533;;&#65533;#&#65533;$_&#65533;0@T0&#65533;qx)&#65533;d&#65533;B&#65533;&#65533;aG&#65533;&#65533;&#65533;(VD&#2000;5&#65533;.U,&#65533;[R&#65533;B&#914;&#65533;3&#65533; T&#65533;4&#65533;&#65533;QC&#65533;M&#65533;%&#65533;l&#65533;d&#65533;n&#65533;	&#65533;MZfd&#65533;Avt8[&#65533;q&&#65533;&#65533;A&#65533;&#65533;o L&#65533;&#65533;%&#65533;&#65533;&#65533;&#1473;&#65533;&#65533;1&#65533;&#65533;a&#65533;&#65533;&#65533;&#65533;&#65533;P&#65533;g&#65533;&#65533;n&#65533;&#65533;&#65533;&#65533;&#65533;&#65533;A~$&#65533;d&#65533;o&#65533;
 <&#65533;<&#65533;@T&#65533;&#65533;`&#65533;Vz&#65533;ts$F&#65533;c&#65533;&#65533;&#65533;4 "&#756;&#65533;i&#65533;{&#65533;il&#65533;>&#65533;)&#65533; &#65533;&#65533;H&#65533;&#65533;r:&#65533;C&#65533;`&#65533;D&#65533;H"t&#65533;e&#65533;RM\&#65533;&#65533;3&#65533;&#65533;&#65533;

&#65533;&#65533;&#65533;9&#65533;&#65533;&#65533;7&#65533;&#939;P^&#65533;&#1163;/D&#65533;&#65533;OCe&#65533;&#40857;&#65533;&#65533;P8&#65533;d&#65533;&#65533;S&#65533;	N&#65533;A&#65533;2&#65533;&#65533;U?&#65533;PC%o8&#65533;&#65533;&#65533;n&#65533;&#65533;bN&#65533;&#65533;&#1675;2&#65533;&&#65533;&#65533;&#65533;&#65533;&#65533;&#65533;&#65533;&#65533;P&#65533;d&#65533;T&#65533;/2&#65533;LBB&#65533;I&#65533;&#65533;f&#65533;&#65533;&#65533;+&#65533;h&#65533;:&#65533;&#65533;3Q?&#65533;&#65533;&#65533;&#65533;7&#65533;&#65533;R&#65533;#s&#65533;q&#65533;2&#65533;q&#494;m&#65533;g&#65533;f&#65533;Lv&#65533;&#65533;&#1842;KcuR&#65533;&#65533;{sC&#65533; &#65533;&#65533;#&#65533;0&#65533;0p
1&#65533;P&#65533;:&#65533; &#65533;UT&#65533;&#65533;9&#65533;0.&#65533;&#65533;&#65533;9&#65533;&#795;(0&#65533;*&#65533;|	&#65533;&#65533;&#65533;&#65533;v&#65533;g&#65533;&#65533;r&#65533;&#745;&#65533;z D1T+r&#65533;No&#65533;&#65533;T&#65533;5&#65533; &#65533;&#65533;p&#65533;y&#65533;&#65533;G&#65533; 	?&#65533;Q&#65533;)&#584;&#65533;Ck&#65533;&#65533;&#65533;&#65533;&#1377;N&#65533;l&#65533;_&#65533;:&#65533;&#65533;D&#65533;P&#65533;p&#65533;=&#65533;&#65533;;&#65533;&#65533;:&#65533;&#65533;&#65533;Ih4QC<&#65533;&#65533;|&#65533;9 &#65533; &#65533;&#65533;&#65533;l&#65533;	W&#65533;&#65533;&#65533;&#65533;&#65533;&#65533;=&#65533;To&#65533;lK`&#65533;E&#42587;&#65533;&#65533;&#65533;&#65533;&#65533;#&#65533;&#65533;F6&#65533;&#65533;d &#65533;&#65533;&#65533;p&#65533;*V&#65533;Y&#65533;B&#65533;&#65533;&#65533;6&#65533;x&#65533;I#^@&#65533;&#65533;&#65533;&#65533;&#65533;p&#65533;m&#65533;&#65533;En0&#65533;&#65533;&#65533;&#642;&#65533;&#65533; LN&#65533;)&#65533;&#65533;<X&#65533;&#65533;(F&#65533;&#65533;&#65533;?&#1036;!&#65533;peF&#65533;&#65533;&#65533;&#530;&#65533;&#65533;A&#65533;&#65533;{&#65533;&#584;F&#65533;&#65533;O!&#65533;&#65533;&#65533;?&#65533;&#65533;&#65533;P&#65533;kT#&#65533;"&#65533;&#65533;!&#65533;f|b&#65533;H3"B&#65533;$I@6&#65533;8G:&R&#65533;f&#65533;J&#65533;&#65533;&#65533;&#65533;&#65533;&#1103;&#65533;&#65533;&#19638;8z&#65533;&#65533;$&#65533;@$&&#65533;&#65533;E&#65533;&#65533;n)9&#65533;&#65533;&#65533;8I3Zr&#65533;LY$B&#65533;1&#65533;&#65533;&#206;&#65533;$[(q8J&#65533;&#65533;&#65533;eK%%Y	&#815;&#65533;7&#385; 9&#65533;8&#65533;&#65533;&#65533;&#1097;_&#65533;&#65533;g&#65533; $_&#65533;1&#65533;&#65533;&#65533;&#65533;2&#449;&#65533;
&#65533;cm;&#65533;&#65533;e&#65533;g&#65533;\ZD&#65533;C&#65533;&#65533;)&#65533;j&#65533;s3&#65533;G&#65533;&#65533;&#65533;vp3{&#65533;s 8C&#65533;&#65533;&#65533;&#65533;\&#65533;:&#65533;&#65533;&#896;&#65533;&#341;&#1952;&#65533;@W&#65533;&#65533; &#65533;e&#65533;TL>&#65533;B+Hg&#65533;&#65533;h&#65533;\&#589;&#65533;C\&#65533;=&#65533;&#65533;P&#804;&#65533;!&#65533;p&#65533;?&#65533;P&#65533;tZt&#65533;NZ&#65533;6&#65533;&#65533;&#65533;&#65533;IiH&#65533;9&#65533;&#65533;&#65533;C	)&#65533;K&#65533;&#65533;&#65533;e&#65533;/&#65533;&#65533;n&#65533;G&#65533;j&#391;:%BO&#65533;	&#1320;&#65533;&#65533;&#65533;	&#65533;F&#65533;b0C&#65533;&&#65533;z55&#65533;N&#65533;"&#65533;Ju&#65533;&#65533;&#65533;&#65533;2&#65533;p&#65533;&#65533;R&#65533;j}t&#1667;&#65533;.&#65533;&#65533;t]*&#65533;1&#65533;&#65533;&#65533;&#65533;&#65533;)&#65533;t&#65533;&#952;&#65533;&#65533;&#65533;='y1&#65533;xt&#65533;;&#65533;k&#65533;tz&#65533;&#949;&#65533;&#65533;u(&#65533;&#65533;n1&#65533;&#65533;&&#65533;&#65533;&#65533;D&#65533;cM&#65533;V&#65533;&#65533;&#65533;&#65533;&#65533;&#65533;i-g1&#65533; ,&#65533;&#65533;&#65533;&#65533;&#65533;u&#65533;(&#65533;)p&#65533;&#65533;&#65533;&#65533;]	&#65533;&#65533;a&#65533;Ru-u&#65533;&#65533;OPl&#65533;&#65533;&#65533;&#65533;q&#65533;b*W&#65533;&#65533;&#65533;&#65533;g@G:7&#65533;@\d&#65533;q&#65533;k&#1721;&#65533;b(LX-&#65533;&#65533;jS&#65533;&#65533;&#394;"&#65533;Gui&#65533;&#65533;&#65533;&#65533;>&#65533;&#65533;&#65533;w&#65533;
&#65533;?6&#65533;3&#65533;&#65533;&#65533;:&#65533;&#65533;X&#65533;&#65533;&#65533;&#65533;!&#65533;?&#65533;&#65533;^&#65533;&#65533;&#65533;&#65533;&#65533;&#776;(P2&#65533;Xw&#65533;mpT1*xw&#65533;&#65533;-&#65533;b&#65533;&#65533;&#65533;&#65533;&#65533;&#65533;&#65533;&#65533;`&#65533;&#65533;&#65533;\a&#65533;^)&#65533;&#610;&#65533;_Ye&#65533;&#65533;&#65533;&#65533;&#65533;&#65533;&#65533;c*%&#65533;&#65533;&#65533;HtR&#65533;-~&#65533;&#65533;-&#65533;T&#65533;'&#65533;m&#65533;&#65533;2&#65533;  ^)&#65533;&#65533;&#65533;&#65533;`&#65533;&#65533;-&#65533;&#65533;n&#65533;&#65533;FHC)U&#65533;&#65533;&#65533;a|&#65533;&#65533;P'&#65533;&#65533;&#65533;{&#65533;  &#13502;&#65533;&#65533;&#65533;9&#65533;&#65533;@&#65533;&#65533;.&#65533;%F&#65533;0&#65533;^&#65533;&#65533;&#65533;o&#65533;&#65533;eJ12&#65533;&#382;&#65533;&#65533;&#65533;R&#65533;B&#65533;&#972;&#65533;&#65533;&#65533;!h:{&#65533;&#65533;yA&#65533;P,&#65533;Fk&#65533;&#1089;&#65533;&#65533;)&#65533;5D&#65533;&#1844;&#65533;9iO7&#1687;c )&#65533;y&#65533;Xg&#65533;&#65533;e q=7&#65533;@&#65533;&#65533;&#65533;E&#65533;&#65533;&#65533;5C&#65533;&#65533;&#65533;&#65533;&#65533;&#65533;5|&#65533;&#65533;,J{&#65533;&#65533;	&#65533;?&#65533;&#65533;&#65533;b3!yx"&#65533;&#65533;m&#65533;8&#65533;&#65533;&#65533;vE &#65533;?x{&#1817;q6/&#65533;Mn&#65533;\&#65533;xH&#65533;&#65533;&#65533;2&#65533;&#65533;&#65533;&#65533;&#65533;v&#65533;&#65533;&#65533;!&#65533;z&#65533;&#65533;+&#65533;6&#65533;&#65533;&#65533;&#65533;&#65533;P<&#65533;&#65533; /8O&#65533;&#65533;=&#65533;h<!&#65533;x&#65533;&#65533; &#65533;&#65533;?I&#65533;#&#65533;&#65533;&#65533;;&#65533;&#65533;*&#65533;&#20812;&#65533;&#65533;"&#65533;~&#65533;&#65533;#.&#65533;&#65533;&#65533;|&#65533;&#65533;PL&#65533;&#53807;&#65533;G`&#65533;&#65533;&#65533;&#65533;&#65533;&#65533;&#65533;&#65533;&#371;~p&#65533;#D:&#65533;&#65533;&#65533;yq&#65533;&#65533;
=&#65533;
yn&#65533;bD&#65533;K&#65533;9%&#65533;n&#65533;K&#65533;  &#65533;&#65533;l&#65533;&#65533;rI&#65533;&#65533;1&#65533;&#65533;PPT&#65533;&#65533;c&#65533;:&#65533;&#65533;&#65533;  &#65533;&#65533;yj&#65533;#&#65533;=&#65533;&#65533;
 &#65533;	&#65533;Q&#65533;&#65533;7&#65533;n&#65533;&#65533;7 &#65533;&#65533;3&#65533;_&#65533;PH&#65533;[&#65533;[ &#65533;&#65533;&#65533;x&#65533;#b(q &#65533;&#65533;&#65533;m	  &#65533;&#65533;<&#65533;1&#65533;|G&#65533;&#65533;&#65533;   &#65533;G|&#65533;&#65533;&#65533;&#65533;&#65533;#&#65533;&#65533; `&#1936;=&#65533;A&#65533;&#65533;&#65533;C) @&#65533;&#65533;&#65533;&#65533;Gb(n&#65533;<&#65533;&#65533;&#65533;  &#65533;&#65533;7x%&#65533;.&#65533;&#65533;&#65533;# 0&#65533;4&#65533;_pO=&#65533;&#65533;&#65533; 0&#65533;e&#65533;&#65533;%w~&#65533;&#65533;&#65533;&#65533;c&#65533;&#65533;v6&#481;&#65533;~&#65533;&#65533;c&#65533;&#1527;&#65533;&#65533;i&#1174;m&#65533;&#65533;&#65533;B&#65533;Woq&#65533;mek&#65533;&#65533;T&#65533; &#65533;navqeq&#65533;&#65533;]&#65533;&#65533;
&#65533;n(zWp&#65533;0b&#65533; dHn&#65533; f p&#65533; h&#65533;0
&Hn2r'&#65533;~&#65533;&#65533;&#65533; &#65533;&#65533;&#65533;_Y&#65533;&#65533;&#65533;j&#962;	9&#65533;m&#65533;&#65533;F&#65533;86&#65533;&#65533;B&#65533;m&#65533;&#65533;O&#1027;&#65533;&#65533;&#65533;&#65533;&#65533;&#65533;&#65533;&#1558;[;&#65533;&#65533;&#65533;v&#65533;,&#65533;r&#65533;&#774;Z4&#65533;&#65533;&#65533;&#65533;{&#65533;,^&#65533;&#65533;fC1&#65533;e&#65533;n&#65533;&#65533;b{k&#65533;k&#65533;&#65533;Zp&#65533;n&#65533;&#65533;g&#65533;&#390;X&#65533;P&#65533;G&#65533;}&#65533;sxju&#65533;<&#65533;&#65533;&#65533;&#65533;&#65533;&#29064;&#65533;VC&#65533;t&#65533;}&#65533;&#65533;,s6&#65533;&#65533;&#65533;hU&#65533;X~&#65533;&#65533;,&#65533;&#1289;&#65533;F3Au&#65533;X~&#65533;&#65533;, v&#65533;&#65533;&#65533;&#65533;V&#65533;8n&#65533;&#65533;&#65533;&#65533;&#65533;&#65533;hj&#65533; S&#65533;'&#65533;!&#65533;&#65533; &#65533;&#65533;i&#65533;&#65533;^&#65533;&#65533;w&#65533;&#65533;h&#65533;&#65533;w&#65533;&#65533;&vj&#65533;&#65533;&#65533;&#65533;&#65533;&#65533;g&#1840;./&#65533;"&#65533;hj&#65533;&#65533;&#65533;R&#65533;&#65533;h&#65533;@%2&#65533;&#65533;x#Ye&#65533;^vx&#65533;0w&#65533;}2&#65533;&#65533;&#65533;o&#65533;)&#65533;Q&#65533;&#65533;k&#65533;S3&#65533;&#65533;O&#65533;M&#65533;pP&#65533;X~&#65533;&#65533;Q&#65533;e&#65533;&#65533; #&#65533;yq&#65533;&#65533;$&#65533;P&#65533;c&#65533;`&#65533;&#336;!&#65533;wY&#65533;&#65533;c&#65533;&#65533;p&#65533;"&#65533;&#65533;&#65533;&#65533;&#65533;`&#65533;O&#65533;&#65533;p!&#65533;&#65533;&#65533;&#65533;N&#65533;&#65533;3&#65533;c&#65533;P&#65533;Rz&#65533;q&#65533;&#65533;&#65533;&#65533;&#65533;>&#65533;B&#65533;a:&#65533;&#65533;0&#65533; {K&#65533;b&#65533;&#65533; &#65533;d&#65533;&#65533;&#65533;`*f&#65533;.\&#65533;&#65533; &#65533;&#65533;&#65533;&#65533;&#65533;&#65533;.&#65533;F&#65533;{gy&#65533;&#65533;%&#65533;m&#65533;aV&#65533; &#65533; &#65533;RhP&#65533;dx&#65533;a5&#65533;&#65533;'&#65533;&#65533;[@}&#65533;&#65533;`@&#65533;&#65533;Y~cy &#65533;&#472;&#65533;&#65533;o&#65533;&#65533;-&#65533;j&#65533;@N&#65533;&#65533;&#65533;_?&#65533;+&#65533;&#65533;&#65533;&#65533;&#65533;V &#65533; &#65533;&#65533;&#65533;=&#65533;}&#581;&#65533;@&#65533;&#65533; &#65533;&#65533;^J&#65533;j&#65533;f&#65533;@&#65533;Hg&#65533;&#65533;&#65533;;&#65533;q&#65533;)&#65533;&#65533;&#65533;&#65533;&#65533;yV&#65533;{&#65533;&#65533;&#65533;&#65533;&#65533;&#65533;UCq&#65533;&#65533;&#65533;&#65533; &#65533;&#65533; &#65533;y\&#65533;6&#65533;&#65533;&#65533;8&#65533; &#65533;&#65533;3&#65533;I&#65533;&#65533;&#65533;a&#65533;&#65533;&#65533;i[lp&#65533;&#65533;&#65533;m-&#65533;C&#65533;q&#65533;YZn0&#65533;&#65533;+&#65533;V 7&#65533;YZq&#65533;&#65533;&#65533;9&#65533;&#65533;C&#65533;&#65533;ZYuP&#65533;&#65533;&#65533;p@&#65533;03JYz0G&#65533;R&#65533;&#8771;ZX~0/&#65533;&#65533;&#65533;&#65533;C&#65533;	$ZX&#65533;0&#65533;&#65533;&#65533;&#65533;<&#65533;`	.JX&#65533;7&#65533;&#65533;&#65533;g-&#65533;/&#65533;&#65533;8ZW&#65533;0&#65533;&#65533;&#65533;&#65533;&#65533;o0&#65533;&&#65533;du$&#65533;&#65533;	G:m-1C1&#65533;M:V.&#65533;&#65533; &#65533;&#65533;&#65533;w0`&#65533;&#65533;Q&#65533;l&#65533;&#1061;&#65533;&#65533;{0&#65533;w0&#65533;R&#65533;h&#65533;2&#65533;&#65533;	C&#65533;lm
TqV'q
&#65533;&#65533;7:v
T(&#65533;&#65533;p&#65533;&#65533;&#65533;l&#65533;d&#65533;a&#65533;@ zZ&#65533;&#65533;0~&#65533;jQ&#65533;&#65533;h&#65533;&#65533;&#65533;&#65533;&#65533;R&#65533;0&#65533;v&#65533;&#65533;&#65533;&#65533;i&#65533;*P&#65533;&#65533;&#65533;&#65533;&#65533;k-A&#65533;&#65533;D&#65533;Ut&#65533;&#65533;&#65533;&#65533;2&#65533;&#65533;*P&#65533;&#65533;z&#65533;*k-A&#65533;&#65533;h&#65533;&#65533;&#65533;&#65533;&#65533;&#65533;&#65533;&#65533;&#65533;&#65533;&#65533;&#65533;Nx&#65533;&#65533;&#65533;&#65533;j&#65533;&#65533;&#65533;T&#65533;ZM&#65533;&#65533;1&#65533;&#419;}&#65533;m&#65533;@'&#65533;&#65533;$31F&#842;&#65533;&#65533;&#65533;;&#1069;&#1284;&#65533;&#65533;p&#65533;&#65533;i&#65533;@CY&#65533;
L&#65533;8o&#65533;&#65533;f-&#65533;&#65533; &#65533;&#65533;J&#65533;8l&#65533;&#65533;e-&#65533;&#65533;0 &#65533;&#65533;&#65533;F%g&#65533;Z&#65533;&#65533;&#65533;&#65533;h&#65533;&#65533;4&#65533;&#65533;
&#65533;&#65533;&#65533;&#65533;#	&#65533;[I&#65533;@%]&#65533;&#65533;&#65533;&#65533;&#65533;&#65533;! H ;b&#65533;:&#65533;H&#65533;p_$&#65533;F&#65533;&#65533;r(&#65533;&#65533;p&#65533;&#65533;&#65533;.&#65533;F&#65533;`&M&#1073;&#65533;&#65533;&#65533;  &#65533;a8+E&#65533;=&#65533;&#65533; # &#65533;D+E5{&#65533;e-&#1108;&#65533;&#65533;R&#65533;_&#65533;\R&#65533;d-1&#65533;&#65533;w&#65533;Q&#65533;z&#65533;&#65533;H&#65533;&#65533;&#65533;&#65533;&#65533;a&#65533;D@&#65533;&#65533;fk&#65533;-A&#65533;j&#65533;C&#65533;p&#65533;(&#65533;h&#65533;&#65533;&#65533;&#65533;t{C&#65533;(x&#65533;G&#65533;&#65533;9&#65533;~&#65533;@K&#1782;&#65533;&#65533;&#65533;&#65533;pC&#65533;&#65533;&#65533;&#65533;@&#65533;D&#65533;&#65533;+&#65533;&#65533;0C&#382091;=&#65533;&#65533;&#65533;&#65533;&#65533;&#65533;6&#65533; ;&#65533;{=:U&#65533;[&#65533;&#65533;&#65533;&#65533;&#65533;&#65533;&#65533;&#65533;+=&#65533;&#65533;&#65533;&#65533;&#65533;&#65533;&#65533;&#65533;
&#65533;&#65533;[&#65533;:&#65533;\-&#65533;p0&#65533;&#65533;&#65533;&#65533;3&#65533;&#65533;&#704;&#65533;t0A8&#65533;&#65533;&#65533;? S&#65533;&#65533; &#65533;&#65533; 0	&#65533;  !&#65533;
   ,>  S1 &#65533; H&#65533;&#65533;&#65533;&#65533;*\&#560;&#65533;&#199;#J&#65533;H&#65533;"D3&#65533;&#65533;&#561;&#65533;&#463; C&#65533;I&#65533;&#65533;&#595;(S&#65533;\&#65533;r&#65533;&#407;[&#668;I&#65533;&#65533;&#859;8s&#65533;&#65533;&#65533;%&#799;?{
J&#65533;&#65533;&#1123;H&#65533;*U&#65533;i&#1048;K&#65533;J&#65533;J&#65533;&#65533;&#1387;2&#65533;ju&#65533;&#65533;&#65533;&#1519;`&#202;&#65533;&#65533;&#65533;,&#1073;h&#1258;]&#758;&#65533;@&#65533;p&#65533;&#65533;&#65533;K&#65533;&#65533;&#1915;Y&#65533;&#65533;&#65533;&#759;&#65533;&#2047;&#65533;&#65533;&#65533;&#65533;&#65533;&#65533;&#200;&#65533;&#65533;&#65533;&#65533;&#65533;&#65533;&#464;or}&#65533;xc&#65533;&#728;3k&#65533;8Y0&#65533;&#864;C&#65533;&#65533;&#65533;9&#65533;&#65533;&#1128;S&#65533;\&#65533;&#65533;&#1392;c&#65533;N&#65533;za&#65533;&#1656;s&#65533;Vz&#65533;t&#65533;&#65533;&#65533;&#65533;&#65533;&#65533;&#65533;&#65533;&#65533;&#65533;&#531;+&#65533;X&#65533;`&#65533;&#65533;&#1059;K&#65533;}&#65533;&#65533;&#65533;&#65533;&#1587;&#65533;l&#65533;&#65533;&#65533;&#65533;&#65533;U&#65533;&#65533;&#65533;=&#65533;&#65533;&#65533;7&#65533;&#65533;&#65533;&#65533;&#65533;&#139;&#627;O&#65533;~]&#65533;&#65533;O&#65533;&#65533;&#65533;n|&#65533;f&#65533;'&#65533;&#65533;cU&#65533;c&&#65533;`U4&#1922;FhT&#65533;&#65533;'&#65533;&#65533;D!ef&#65533;&#65533;*m&#65533; &#65533;h&#65533;H&#65533;x&#65533;,J&#65533;"&#65533;-&#65533;(&#65533;|&#65533;8&#65533;7&#65533;&#65533;!&#65533;<&#65533;&#65533;&#65533;(d&#65533;?&#65533;8&#65533;%&#65533;$&#65533;L&#65533;&#65533;`&#65533;;6)&#65533;&#65533;&#65533;y&#65533;&#65533;Xf&#65533;&#65533;ee&#65533;%&#65533;&#65533;&#65533;X&#1943;d9_&#65533;h&#65533;T&#65533;l&#65533;&#65533;&#65533;p&#65533;)&#65533;t&#65533;i&#65533;x&#65533;&#65533;|&#65533;&#65533;&#30656;*&#34820;j&#34888;&&#65533;&#34956;6&#65533;&#35024;F*&#39188;Vj&#39256;f&#65533;&#39324;v&#65533;&#39392;&#65533;*&#43556;&#65533;j&#43624;&#65533;&#65533;&#43692;&#65533;&#65533;&#65533;&#65533;&#65533;&#65533;*&#47924;&#65533;j&#47992;&#65533;&#48060;&#65533;&#65533;&#65533;&#65533;+&#65533;&#65533;k&#65533;&#65533;&&#65533;&#65533;&#65533;6&#65533;&#52468;&#65533;	&#65533;&#65533;ON&#65533;&#65533;&#1442;ZYF&#1646;*&#65533;K&#1886;&#65533;A&#65533; &#65533;I l&#65533;&#65533;F&#65533;D$F&#65533;:. &#65533;&#65533;&#65533;&#65533;&#65533;&#65533;&#65533;@0&#65533;&#65533;&#65533;&#65533;&#65533;"&#65533;&#65533;&#65533;&#65533;&#65533;A&#65533;`	&#65533;{&#65533;&#65533;:&#65533;&#65533;&#65533;/A&#65533;&#65533;3&#65533;&#65533;c&#65533;<&#65533;&#65533;"&#65533; &#65533;&#65533;&#65533;ek&#65533;&#65533;7| &#65533;&#65533;W&#65533;2&#65533;B&#65533;&#65533;&#65533;&#65533;&#65533;&#65533;2L &#65533;&#65533;&#65533;&#65533;&#65533;0&#65533;&#65533;u&#65533; &#65533;&#65533;|iP&#65533;b&#65533;&#65533;E&#65533;&#65533;OD&#65533;&#65533;&#65533;&#1237;J&#65533;&#65533;E&#65533; &#65533;\O
43G&#65533;&#65533;-&#65533;#&#65533;`&#65533;&#65533;O&#65533;&#65533;&#65533;&#65533;$&#65533;&#145;?&#65533;,&#65533;&#65533;v;
t15&#65533;@&#65533;t&#65533;3(&#65533;Q8&#65533;0&#65533;&#65533;&#65533;&#65533;s&#65533;&#65533;&#65533;o#&#65533;+
&#65533;5@&#65533;&#704;"=s&#65533;&#65533;&#65533;&#65533;&#65533;~(&#1062;T&#65533;&#65533;&#964;&#65533;O>+&#65533;#&#65533;9&#65533;
&#65533;=n&#65533;&#65533;&#65533;&#65533; a&#65533;&#65533; &#65533;&#65533;;&#65533;0uS&#65533;?"&#1794;&#65533;?y&#65533;&#65533;&#532635;K&#65533;JQ&#65533;&#65533;&#65533;&#65533;&#65533;&#65533;`(&#65533;&#65533;&#65533;&#65533; &#65533;&#65533;&#65533;+&#65533;.a&#65533;&#65533;/&#1859;&#65533;&#65533;&#65533;&#65533;>FJ&#65533;&#65533;&#65533;}z	9&#65533;&#65533;&#65533;n&#65533;#&#65533;0&#65533;?>  &#65533;&#65533;%&#65533;0&#65533;&#65533;&#65533;`&#65533;&#65533;`$x&#65533;&#1539;&#65533;\&#65533;&#65533; &#65533;&#65533;&#65533;?&#65533;!;&#65533;eK&#65533;J5>Q
ph&#65533;[&#65533;&#65533;&#65533;p&#65533;&#65533;HB_U@K&#65533;R&#65533;&#65533;h&#65533;`f&#65533;&#65533;&#1029;8jI&#65533;.&#65533;F&#65533;&#65533;&#65533;}&#65533;,&#65533;&#65533;!R&#65533;!	Xd&#65533;(&#65533;&#65533;0}% b&#65533;D0&#65533;&#1103;q&#65533;&#65533;:&#65533;:&#65533;t%&#65533;C&#65533;&#65533;A&#65533;&#65533;&#65533;I&#65533;(&#26115;&#65533;/&#65533;a&#65533; P&#65533;&#65533;}I [8D,&#65533;QA&#65533;pk&#65533;&#65533;=&#65533;&#65533;&#65533;lA_&#65533;&#65533;&#700;&#65533;&#65533;;%&#65533;&#65533; &#65533;&#65533;&#65533;}%@(&#65533;&#65533; $&#65533;&#65533;&#65533;1V!?&#65533;&#65533;&#65533;\9&#65533;&#65533;|&#65533;*a?&#65533;&#65533;PjXC8&#1100;&#65533;&#65533;&#339;=&#65533;&#65533;?&#65533;&#65533;&#65533;&#65533;&#65533;&#65533;D&#65533; &#65533;(0a	# &#65533;Q<#k&#65533;&#65533;&#65533;&#65533;&#65533;XB \ &#65533;R&#65533;yP&#65533;&#65533;&#65533;&#65533;&#65533;&#65533;Z&#65533;&#65533;z<&#65533;99E &#65533;&#65533;&#65533;&#65533;&#1540;&#65533;&#65533;0@&#65533;&#65533;
 &#65533;&#65533;N&#65533;\FT&#65533;4IlR$!&#65533;?h&#801;&#65533;I &#65533;0&#65533;g&#65533;,&#65533;q&#65533;C&#65533;p&#65533;|&#65533; &#65533;(N&#65533;&#65533;PMH&#65533;&#65533;&#65533;e#&#65533;&#65533;&#65533;x&#65533;&#65533;&#65533;T@l09L"&#65533; &#65533;$9&#65533;&#65533;xP@ &#65533;&#553;B&#65533;Q&#65533;v&#65533;C&#65533;&#65533;F6&#65533;&#65533;ml&#65533;&#65533;&#65533;7&#65533;&#1102;}&#65533;&#65533;<&#65533;D;&#65533;&#65533;&#65533;*@B&#65533;&#65533;n5&#65533;6&#65533;9t&#65533;b:&#65533;	:J&#65533;:&#65533;d&#65533;8&#65533;)&#65533;&#65533;M&#65533;x&#65533;	&#65533; &#65533;C&#65533;&#65533;&#65533;FL!&#65533;&#65533;&#65533;&#65533;&#65533;8E$&#65533;`&#65533;%&#65533;@!&#65533;&#65533;&#65533;&#65533;&#65533;&#65533;@ ( ,&#65533;&#65533;|&#65533;&#65533;-&#65533;
}&#65533;J&#65533;&#65533;]&#65533;&#65533;&#65533;R&#65533;&#65533;Q&#65533;&#65533;&#65533;|&#65533;@,KlM&#65533;&#65533;&#65533;!&#65533;$&#65533; &#65533;#&#65533;&#65533;&#65533;&#65533;S &#65533;j 	~0I&#65533;&#65533;&#1031;;&#65533;q&#65533;@t&#65533;S&#65533;h&#65533; &#65533;@-pAV&#65533;&#65533;&#65533;@H&#65533;>&#65533;&#65533;,c&#65533;n<i]&#65533;93&#65533;&#65533;&#65533;&#65533;&#65533;DJ&#65533;&#65533;QdW&#65533;2&#65533;&#65533;?,&#65533;&#149;&#65533;&#65533;&#65533; DHP  @t_&#65533;&#65533;
6&#65533;J}e&#65533;YxC"a
Z4&#65533;&#65533;&#65533;9&#65533;Q&#65533;}&#65533;&#65533;&#65533;&#65533;&#65533;G>&#65533;&#65533;~&#65533;&#65533;`&#65533;$&#65533;pd@}&#65533;&#65533; &#65533;@&#65533;!W&#65533;-&#65533;#7&#912;O'&#1538;&#65533;&#65533;&#65533;?lX&#65533;d&#65533;&#65533;(&#65533;{TCyPBj&#65533;b~5&#65533;~&#65533;E7&#65533;&#65533;w&#65533;&#65533;&#65533;&#65533;&#65533;IT#&#65533;Za&#65533;&#24648;8`&#65533;&#65533;Hq&#65533;7&#964;&#65533;R&#65533;]@j&#65533;&#65533;H&#65533;&#65533;&#65533;/` bp&#65533;-&#65533;&#65533;&#65533;&#65533;&#65533;
&#65533;&#391;5H&#65533;&#65533;&#65533;&#65533;&#65533;&#407;{@y&#65533;&#65533;&#65533;&#65533;&#65533;&#65533;2>&#65533;  &#65533;&#65533;f&#65533;,&#65533;&#65533; o&#65533;d&#65533;)u*&#65533;&#65533;&#65533;&#1382;<&#65533;&#65533;&#65533;
j&#65533;$&#65533;&#65533;F&&#65533;&#65533;  
&#65533;&#65533;.&#65533;mlHA_/hEH&#65533;a 7&#65533;*&#65533;&#65533;&#65533;&#65533;&#65533;&#65533;!&#65533;&#65533;&#65533;,&#65533;\&#65533;&#65533;  &#65533;0Q8&#65533;1&#65533;(&#65533;&#65533;&#65533;&#65533;&#65533;&#65533;&#65533;?&#65533;?"OMm&#65533;&#65533;Hs &#65533;! \%&#65533;@&#65533;j8r&#65533;&#65533;&#65533;u&#65533;:&#65533; l p&#65533;&#65533;;BE&#65533;+&#65533;&#65533;5UA&#65533;oLA_X0 &#65533;&#65533;  &#65533;<%>&#65533;G&#65533;&#65533;&#65533;&#65533;S&#65533;&#65533;0&#65533;&#65533;&#65533;Dd&#65533;&#65533; &#65533;&#65533;|&#65533;K&#65533;&#65533;4&#65533;aa&#65533;ao0&#65533;!&#65533;&#65533;R`&#65533;&#65533;&#65533;&#65533;.&#65533;&#65533;&#65533;r S&#65533;&#65533;sd&#65533;&#65533;&#65533;A&#65533;acpG8/#&#65533;H&#65533;&#65533; F &#65533;A&#65533;&#65533;e&#65533;&#65533;7&#65533;&#65533;-&#65533;cz&#1826;&#65533;&#65533;5kp &#65533;&#65533;&#65533;M&#65533;&#65533;&#65533;[I&#141;&#65533;4G&#65533;!&#65533;h&#65533;!&#65533;&#65533;&#65533;"&&#65533;&#65533;&#65533;&#1888;&#65533;!&#65533;&#65533;&#65533;&#65533;%&#65533;0&#65533;%&#65533;&#65533;&#65533;&#65533;&#65533;&#65533;p@%R&#65533;9nM&#65533;&#65533;&#65533;DJ&#65533;&#65533;&#65533;|&#65533;#&#65533;GY&#65533;{i&#65533;&#65533;&#65533;&#65533;G&#65533;&#65533;&#65533;&#65533;e&#65533;A&#65533;&#65533;&#65533;&#65533;&#65533;
}&#65533;Pc&#65533;&#65533;A &#65533;@&#65533;&#65533;&#65533;&#65533;&#65533;J&#65533;81A
qf&#65533;&#65533;&#65533;&#65533;&#65533;&#65533;7&#65533;@ &#65533;K&#65533;W-&#65533;2z&#65533;\&#65533;&#65533;&#65533; &#65533;PM&#65533;&#65533;	eP&#65533;N$ &#65533;`&#65533;&#65533;&#65533;@&#65533;0&#65533;&#65533;l&#65533;r5d&#65533;&#65533;%(&#65533;&#65533;8&#65533;%TE q&#547;AA&#65533; A&#65533;&#65533;Up&#65533;&#65533;/@e&#65533;	&#65533;pn&#65533;&#65533;&#65533;i]/&#65533;&#65533;V
&#65533;.&#65533;&#65533;&#65533;&#65533;&#65533;P&#65533;&#65533;	&#65533;&#65533;
&#65533;&#65533;@&#65533;@&#65533;Q&#65533;Q&#65533;s &#65533;i&#65533;4&#65533;&#65533;w(&#65533;N&#65533;&#65533;&#65533;
&#65533;&#1488;
u0 N M0&#65533;&#65533;x|/&#65533;f%&#65533;l&#65533;"=~&#65533;&#65533;O&#65533;&#65533;g&#65533;tJ&&#65533;&#65533;`
&#65533;@w&#65533;1{~&#65533;{.&#65533;N&#65533;H&#65533;&#65533;k`&#65533;&#65533;&#65533;&#65533;S&#65533;&#65533; /`^sl0
&#65533;&#65533;]&#65533;p&#65533;&#330;&#65533;&#65533;&#65533; &#65533;'&#65533;`r&#65533;&#65533;q&#65533;4 'p&#65533;&#65533;hY&#65533;>&#65533;e&#65533;&#65533;KA6&#65533;/&#65533;&#65533;&#65533;&#65533;(&#65533;&#65533; |`2&#65533;/&#65533;Z@	&#65533;&#65533;&#65533;&#65533;/&#65533;&#65533;&#65533;0&#65533;&#65533;051@ht&#65533;&#65533;&#65533;O	&#65533;(<`&#65533;@> "0n&#65533;0@}J&#65533;F&#65533;&#65533; i&#65533;&#832;&#65533;B&#65533;e&#65533; C&#65533;&#65533;&#65533;&#65533;-&#65533;m&#65533;"U 	&#65533; &#65533;&#65533;/&#65533;PJ&#65533;&#65533;&#65533;&#65533;/hc'&#1040;&#65533;&#65533;/&#65533;kp	&#65533;&#65533;&#65533;@&#65533;8&#65533;&#65533;p&#65533; 
q&#65533;&#65533;N0 &#65533;6A&#65533;&#65533; &#65533;t&#65533;&#65533; &#65533;&#65533;5o&#65533;&#65533;&#65533;6&#65533;&#1712;
t &#65533;&#65533;0 @&#65533;&#65533;&#65533;  &#65533;&#65533;w0ap&#65533;/&#65533;G'&#65533;@V&#65533;&#65533;&#65533;0&#65533;P&#65533;0&#65533;&#65533;&#65533;/
&#65533;&#65533;&#65533;&#65533;&#65533;&#65533;&#65533;
&#65533;&#65533;&#65533;D&#65533;&#65533;ps&#65533;&#65533;&#65533;&#65533;% &#65533;=&#65533;&#65533;&#65533;&#65533;&#65533;&#65533;)&#65533;&#65533;&#65533;V0	&#65533;&#65533;`&#65533;-X&#65533;&#65533;5u&#65533;H&#65533; '&#1856;
M`J8&#65533;&#65533;&#65533;}!a&#65533; &#65533;0/ 	&#65533;&#65533;&#65533;C(|7q&#65533;&#65533;z&#65533;P &#65533;0&#65533;&#65533;&#65533;`C&#65533;\&#65533;UB&#65533; &#65533;@&#65533; :&#65533;&#65533;qrT&#65533; &#65533;r G0	&#1424;&#65533;p
O&#65533;&#65533;&#65533;&#65533;&#65533;&#65533;&#65533;&#65533;&#65533;L&#65533;/!&#65533;u41}`} &#65533;w&#65533;&#65533;&#65533;&#65533;&#65533;I&#65533;6&#65533;&#65533;&#65533;	j&#65533;&#65533;/&#65533;&#65533;&#65533;@	&#65533;&#65533;m&#65533;/&#65533;&#65533;&&#720;&#65533;&#65533;2&#65533;&#65533;&#65533;-&#65533;~ &#65533;&#65533;&#65533;&#2202;&#65533;Q&#65533;'p@*&#65533;&#65533;D84D&#65533;&#65533;q &#65533;t5&#65533;p&#65533;&#65533;@&#2093;D&#65533;hp&#65533;&#65533;= &#65533;&#65533;d&#65533;&#65533;&#65533;9&#65533;&#65533;`&#65533;2&#65533;K&#65533;/&#65533;\&#65533;&#65533;p 0i&#65533;&#65533;po&#65533;&#65533;&#65533;'&#65533;&#65533;&#65533;&#65533;&#65533;&#65533;:Q&#65533;&#65533;c&#65533;J&#65533;&#65533;ep&#65533;&#65533;/W&#65533;&&#65533;&#65533;LH&#65533;Q&#65533;p	&#65533;&#65533;&#65533;
4&#65533;//`
&#65533;qoq&#65533;&#65533;-&#65533;i`&#65533;]&#65533;&#65533;&#65533;&#65533;&#65533;&#65533;Dz&#65533;-2&#65533;	&#65533;&#65533;A&#65533;&#65533;H&#65533;&#65533;4&#65533;A9RlB&#65533;&#138;&#65533;`&#65533;&#65533;d&#65533;&#65533;(a&#65533;&#65533;&#65533;&#65533;&#65533;&#65533;&#65533;@ &#65533;&#65533;&#65533;&#65533;=&#65533;~&#65533;&#65533;u&#65533;&#65533;&#65533;YH&#65533;*&#65533;&#65533;&#65533;&#65533;&#65533;c N&#65533;4f&#65533;&#65533;c&#65533;&#65533;%&#832;00	Q&#65533;D R`%&#65533;&#65533; 	+Im&#65533;P&#65533;&#65533;#(&#65533;&#65533;+Qc 1&#65533;b&#65533;@&#65533;&#65533;&#65533;&#2032;7t&#65533;wp&#65533;F)1e@&#65533;&#65533;0p)S[&#65533;&#65533;P&#65533;&&#65533;&#65533;=&#65533;&#65533;Z:c~#&#65533;@~,ax &#65533;&#65533;@&#65533;&#65533;&#1904;  0&#65533;2&#65533;&#65533;0&#65533;&#65533;&#65533;&#65533;&#65533;q&#65533;&#65533;Pb&#65533;@ &#65533;&#499;\R%,as&#65533;vI &#65533;&#65533;t&#65533;&#65533;K&#65533;&#65533;&&#65533;&#65533;C\&#65533;/40&#65533;&#65533;	^f&#65533;&#65533;&#65533;&#65533;R q&#65533;&#65533;!M&#65533; +a&#65533;&#65533;|&#65533;/(0&#65533;&#65533;&#65533;	&#65533;` 1&#65533;&#65533;=&#65533;B'Q&#65533;&#65533;&#889;/,P&#65533;&#65533;&#65533;Z&#65533;&#65533;&#65533;eI&&#65533;p&#65533;CKj&#65533;l&#65533;	&#65533;&#65533;&#65533;&#65533;&#65533;e&#65533;&#65533;	}&#65533;*&#65533; &#65533;&#65533;&#65533;&#65533;&#65533;`&#65533;&#65533;&#65533;bOd&#65533;`.&#65533;&#65533;` &#65533;&#1218;&#65533;&#65533;C&#65533;&#65533;&#65533;pjw- p&#1790;&#65533;&#65533;0&#65533;d&#65533;a&#65533;&#65533;)&#65533;/m&#1048;@&#65533;/ fp&#65533;&#65533;^&#65533;vi a&#65533;&#65533;&#65533;&#65533;P&#65533;&#65533;0&#65533;&#65533;!&#65533;&#65533;@&#65533; "n&#65533;I&#65533;0 V&#65533;rK&#65533;&#65533;&#65533;&#65533;$&#65533;7&#1039;&#65533;&#65533;
F&#65533;&#65533;&#65533;&#65533; 6P&#65533;&#65533;&#65533;&#65533;&#65533;&#65533;hR&#65533;&#65533;:&#65533;&#65533;\&#65533;&#65533;&#65533;&#65533;&#65533; ZH&#65533;&#1073;&#65533;P|&#65533;&#65533;	&#65533;X&#65533;&#65533;0&#65533;&#65533;F&#65533;&#65533;&#65533;?&#65533;&#65533;&#65533;q&#65533;z)l&#65533;&#65533;&#65533;&#65533;1&#65533;O&#65533;&#65533;` &#65533;&#3632;[&#65533;&#65533;&#65533;&#65533;&#65533;&#65533;S&#65533;&#65533;&#65533;N &#65533;`{5&#65533;&#65533;d&#65533;Q&#65533;&#65533;&#65533;a&#65533;0&#65533;&#65533;&#65533;&#65533;G&#65533;&#65533;H&#65533;&#65533; h&#65533;&#65533;&#65533;&#65533;I&#208;&#65533;&#65533;/-&#65533;.&#65533;7 6&#65533;"0 G 3@<&#65533;/&#65533;b&#65533;G#i&#65533;&#65533;&#65533;&#65533; &#65533;&#65533;c&#65533;$W&#65533;&#65533;3 &#65533;&#65533;&#65533;&#65533;\N`&#65533; u&#65533;!b&#65533;@uh&#65533;)&#65533;oa&#65533; 3.&#65533;@4&#1085;]&#65533;&#65533;AHI&#65533;&#65533;&#65533;&#65533;&#65533;'&#65533;&#65533;_&#65533;!&#65533; &#65533;8 <pW0&#65533;&#65533; "&#65533;^p&#65533;&#65533;&#65533;&#65533;v/&&#65533;&#65533;&#65533;&#65533;a

&#65533;&#65533;&#65533;&#65533;&#65533;&#289;&#65533;&#65533;p*&#65533;0&#65533;&#65533;&#65533;P&#65533;&#65533;a&#65533;7eb&#65533;B&#65533;&#65533;&#65533; &#65533;&#65533;x&#65533;&#65533;8	`&#65533;Y&#65533;&#65533;l&#65533;JpM&#65533;&#65533;\&#65533;&#65533;&#65533;PVg&#65533;&#65533;&#65533;&#65533;&#65533;
&#65533;&#65533;
&#65533;&#65533;@w&#65533;IQ&#65533;p&#65533;6`&#65533;Q:&#65533;&#65533;&#65533;f&#65533;&#65533;&#65533;&#65533;&#65533;&#65533;&#65533;&#65533;&#65533;&#65533;&#65533;E&#65533;1&#65533;!&#65533;&#65533;/; &#65533;Y&#65533;&#65533;&#65533;3&#65533;.&&#65533;j&#46340;@=&#65533;&#65533;/9 &#65533;&#65533;a&#65533;&#65533;&#65533; q &#65533;p&#65533;|4&#65533;
1{G &#866;&#65533;&#65533;&#65533;kQ0&#65533;&#65533;b0&#65533;&#65533;F&#65533;y&#1007;&#65533;&&#65533;&#65533;h&#65533;&#65533;&#480;3&#1973;&#65533;p&#65533;B`&#65533;u&#65533;
&#65533;&#65533;&#65533;^&#65533;&#65533;&#65533;|&#65533;&#65533;&#65533;&#65533;z}f&#65533;U&#65533;&#65533;&#65533;&#65533;&#65533;K&#65533;&#65533;U&#65533;&#65533;&#65533;&#65533;id&#65533;nZ*&#65533;&#65533;h0&#65533;	&#65533;]&#65533;
&#65533;P	&#65533;&#65533;&#65533;=%g&#65533;2&#65533;&#65533;&#65533;%&#65533;
&#65533;&#65533;{&#65533;&#65533;&#65533;0&#65533;LP&#65533;x&#65533;x&#65533;&#65533;m&#65533;j@&#65533;&#65533;&#65533;u&#1066;
&#65533;&#65533;S&#65533;&#65533;B@qC&#65533;&#65533;K&#65533;&#65533;&#65533;V&#65533; &#65533;&#65533;/  qV &#144;&&#65533;P&#65533;A&#65533;&#65533;&#65533;Z&#65533;&#65533;@&#65533;&#1252;o
&#65533;&#65533;z&#65533;'&#65533;P&#65533;&#65533;&#65533;s&#65533;&#65533;&#65533;]&#65533;qC.&#65533;g&#65533;&#65533;&#65533;&#65533;-&#65533;&#1052;`&#65533;&#65533;)4\&#65533;  /0;&#65533;&#1216;&#65533;&#65533;&#65533;&#65533;&#65533;^&#65533;b l&#65533;&#65533;-%A  &#65533;%&#65533;&#65533; xa{&#65533;(P &#65533;&#65533;&#1110;0\&#65533;&#65533;&#65533;]&#65533;&#65533; 	&#65533;Hp|&#65533;&#65533;&#65533;&#65533;C?n&#65533;Y@&#65533;&#65533;pI&#65533;&#65533;&#65533;E&#65533;	q&#65533;P&#65533;N&#65533;P&#65533;&#65533;%%&#65533;&#65533;	3&#65533;&#65533;&#65533;&#65533;&#65533;0&#65533;f&#65533;&#65533;&#65533;!7&#65533;&#65533;/&#65533;&#65533;u&#65533;&#65533;2&#1232;&#65533; &#65533;`&#65533;&#65533;8n&#65533;&#65533;&#65533;=&#65533;&#65533;&#65533;k&#65533;&#65533;&#65533;&#65533;&#65533;&#65533;&#65533;&#65533;&#65533;3?.v 	}OPU&#65533;RjG&P&#65533;(&#1027;&#65533;&#65533;&#65533;
  NJ&#65533;P&#1669;&#1075;&#65533;&#65533;r&#65533;P&#65533;&#65533;&#65533;Q@&#65533;C&#65533;lQ&#65533;&#65533;&#65533;5	&#65533;&#65533;;&#65533;&#65533;@&#65533;&#65533;&#65533;: &#65533;|&#65533;&#65533;U |&#65533;0&#65533;-&#65533;&#65533;3{&#65533; &#65533;&#65533;.&#65533;&#65533;&#1136;
&#65533;0-&#65533;&#65533;&#65533;&#65533;4 B&#65533;9&#65533;&#65533;8&#65533;0&#65533;sI&#65533;&#65533;hc&#65533;&#65533;&#65533;SG.&#65533;&#65533;&#65533;	&#65533;&#65533;&#65533;f&#65533;&#65533;&#65533;&#65533;&#65533;@&#65533;H&#65533;0&#65533;&#65533; 7O9&#65533;4/&#65533;&#65533;C&#65533;&#65533;HxB&#65533;&#65533;&#65533;p&#65533;V2&#65533;5Ma&#65533; &#65533;&#65533;Z&#65533;&#65533;&#65533;&#65533;	z@y&#65533;&#65533;&#65533;.BG&#65533;K&#65533;	&#65533;&#65533;&#65533;O&#65533;&#65533;&#65533;&#65533;&#65533; &#65533;X&#65533;&#65533;0Bf&#65533;@&#65533;&#65533;&#65533;&#65533;2&#65533;&#65533;a&#65533; &#65533;&#65533;nz&#65533;M&#65533;&#65533;&#65533;&#65533;k&#65533;U&#65533;J&#65533;/	z&#65533;1&#65533;%&#65533;~`&#65533;&#65533;&#65533;2&#65533;&#65533;Q&#65533;&#65533;&#65533;{&#65533;&#65533;&#65533;&#65533;3&#65533;&#65533; &#65533;b&#1472;&#65533;W&#65533;I&#65533;F&#65533;l&#65533;gP&#65533;0&#65533;&#65533;&#65533;&#65533;8&#65533;x&#65533;&#65533;&#65533;&#65533;&#65533;&#65533;U&#65533;&#65533;&#65533;lM&#65533;	,0&#65533;&#1376;@Pt&#65533;&#65533;&#1344;&#65533;P&#65533;T_&#65533;&#65533;p&#65533;M&#65533;&#65533;_&#65533;&#65533;&#65533;<<&#196;~?&#65533;&#65533;&#65533;&#65533;&#65533;&#65533;Q&#65533; &#1136; X&#65533;&#65533;A&#65533;	&#65533;&#65533;&#65533;?9
%N&#65533;X&#65533;b&#65533;2&#65533;&#65533;-&#2384;&#65533;G&#65533;-&#65533;(&#65533;FI r&#65533;&#1064;&#65533;&#65533;3mHZY&#65533;&#65533;M&#65533;9u&#65533;&#65533;3&#65533;G&#65533; &#65533;h&#65533;cO)Oe0&#65533;&#47247;a&#65533;&#65533;Q5&#65533;(&#65533;g&#543;
&#65533;-i&#65533;&#65533;U&#65533;`C&#65533;xh_=&#65533;Yk~&#65533;q&#65533;7&#65533;j&#65533;&#65533;&#65533;&#41952;;^&#65533;&#65533;t&#65533;&#65533;V&#1588;&#65533;&#65533;+&#65533;&#65533;a&#65533;&#65533;&#65533;hDK&#65533;&#570;AG~&#1315;&#65533;&#65533;=&#65533;&#65533;D=&#65533;&#65533;&#65533;&#65533;&#65533;l!&]&#65533;&#65533;&#65533;jIJ&#65533;&#65533;E&#65533;&#65533; &#65533;&#65533;&#65533;&#65533;Q&#65533;&#65533;&#65533;&#65533;&#65533;&#65533;&#65533;1&#1295;#&#65533;F&#65533;O&#65533;&#65533;o&#65533;g&#65533;&#65533;c"&#65533;&#65533;&#65533;&#65533;z"&#65533;m6"sn&#65533;_&#65533;&#65533;&#65533;jy&#65533;&#65533;&#65533;&#65533;&#65533;&#65533;B&#65533;3&#65533;&#65533;&#65533;&#65533;{]4`u]&#65533;&#65533;&#65533;&#65533;&#65533;&#65533;&#65533;&#65533;&#1984;`&#65533;D&#65533;&#65533;&#65533;&#65533;f&#65533;`&#65533;yoA&#65533;I2&#65533;&#65533;#&#65533;&#65533;0&#65533;*&#65533;&#65533;&#65533;&#65533;y&#65533;&#65533;n &#1542;&#65533;B &#65533;&#65533;&#65533;&#65533;RZ&#65533;&#65533;&#65533;&#65533;&#65533;0&#65533;&#65533;O?&#65533;&#65533;&#65533;&#65533;V&#65533;g&#65533;~h&#65533;'&#65533;&#65533;Z"&#65533;*&#65533;&#65533;&#65533;&#65533;>&#65533;E#(r&#65533;Q&#65533;ud"&#65533;&#65533;x&#65533;1&#65533;&#65533;&#65533;G&#65533;&#65533;H(&#65533;&#65533;&#65533;&#65533;&#65533;+&#65533;t3FW&#65533;H&#65533;s&#65533;&#65533;&#65533;&#65533;9+E#%&#65533;2&#65533;&#65533;&#65533;y&#65533;&#65533;<y&#1255;&#65533;b	&#65533;&#65533;6j&#65533;&#962;v&#65533;,&#65533;&#65533;&#65533;M&#65533;w:&#65533;&#65533;\&#65533;I&#20822;*&#65533;"&#65533;i0+-&#65533;&#65533;&#65533;&#65533;&#65533;&#1027;&#65533;&#65533;A&#65533;^&#65533;&#65533;&#65533;&#65533;3&#65533;#M4&#65533; &#65533;&#65533;&#65533;c&#65533;&#65533;&#65533;8&#65533;Ub&#65533;M-O97&#1610;&#65533;&#1064;7E(&#65533;&#65533;4b&#65533;:c+&#65533;&#65533;&#65533;	&#65533;I&#643;&#65533;&#65533;T&#1167;&#65533;&#65533;&#65533;A&#65533; ]&#1010;K&#65533;
.(~|&#65533;&#65533;bA&#65533;h&#65533;R[r&#65533;&#65533;&#923;&#65533;&#65533;&#65533;lv&#1570;8k&#65533;(b&#65533;&#65533;Q&#65533; d&#65533;&#65533;&#1411;&#65533;1&#65533;&#65533;&#65533;yx&#65533;yz&#65533;@&#1947;vtE#7&#65533;'&#65533;&#65533;b0e&#65533;&#65533;|&#65533;&#65533;`u4ZA&#65533;Y&#65533;&#1490;&#1291; &#65533;&#162;t&#65533;nI ?h&#65533;&#65533;)&#65533;.BfG&#65533;g&#65533;9T&#1666;&#65533;c&#65533;0h&#65533;q&#65533;&#65533;&#65533;?]ch&#65533;2&#65533;5BH&#65533;i&#65533;PL&#65533;yCsd&#65533;(}&#65533;DG&#65533;&#65533;&#65533;0g&#65533;'&#65533;+=&#65533; Z&#1668;@&#65533;&#65533; &#65533;l&#651;&#65533;&#65533;p&#65533;1&#65533;UY&#65533;&#65533;&#65533;&#65533;&#65533;9.H&#65533;&#65533;&#1832;&#65533;E&#65533;&#65533;P&#65533;f&#65533;&#65533;&#65533;d&#65533;Nd&#761;&#65533;&#65533;a|&#65533;&#65533;&#65533;&#65533;&#65533;peS&#65533;&#65533;< 0 &#65533;z&#65533;&#342;@&#65533;r&#65533;7.&#65533;&#65533;e5Wm&#65533;$X&#65533;\t &#65533;&#1633;&#65533;(O}&#65533;&#65533;H&#65533;1z&#65533;&#65533;&#65533;&#65533;F&#65533;
&#65533;we&#65533;QB#vi&#65533;0t&#65533;> +&#65533;>B&#65533;{&#65533;	&#65533;G&#65533;&#65533;&#65533;JTO&#65533;&#65533;&#65533;7&#65533;&#65533;&#65533;&#65533;&#65533;&#65533;&#65533;(&#65533;>y&#65533;&#65533;%)(&#65533;&#65533;>B&#65533;h&#65533;0&#65533;&#65533;&#65533;?l&#65533;&#65533;< p&#65533;x&#65533;&#65533;&#65533;&#65533;&#65533;h&#65533;<a&#65533;&#65533;L&#65533;&#65533;`N&#65533;&#65533;	X&#65533;&#65533;D&#65533;r&#65533;	F&#65533;9l^&#65533;&#65533;&#65533;%"&#65533;&#65533;&#65533;&#65533;4&#65533;&#65533;J,@#&#65533;]&#65533;B	&#65533;	&#65533;&#65533;&#65533;+X&#65533;&#65533;&#65533; 1W&#65533;(&#65533;	h&#65533;*,=:q1]&#65533;&#65533;&#65533;U&#1801;?*&#65533;@&#65533;&#65533;"&#65533;`IK&#65533; C)F&#65533;4T,`k&#65533;&#324;&#65533;&#65533;0#&#65533;"&#65533;&#65533;h&#65533;&#65533;&#65533;^&#65533;S&#65533;I&#65533;a#pQHJ&#65533;&#65533;&&#65533;A#M&#65533;&#65533;b&#65533;&#65533;&#65533;&#65533; j@&#65533;*z|&#65533;&#65533;&#65533;P$E&#65533;&#65533;8&#65533;&#65533;&#65533;d&#27714;2&#65533;d|	&#65533;&#65533;&#65533;&#65533;z&#65533;MhIz:s&#65533;&#65533;	&#65533;&#65533;G&#65533;A&#65533;&#65533;&#65533; f&#65533;%&#65533;&#65533;&#65533;ni&#65533;&#65533;X_O&#65533;&#65533;4&#65533;6SP&#65533;&#1034;h&#65533;<&#65533;&#65533;&#65533;&#65533;=&#65533;&#65533;!&#65533;&#65533;&#65533;&#65533;	&#65533;&#65533;&#65533;&#65533;!&#65533;
&#65533;&#65533;&#1586;&#65533;D}&#1825;%%0&#65533;&#65533;&#65533;&#65533;&#65533;4&#2016;&#65533;"&&#65533; &#65533;&#65533;z&#65533;&#65533;&#65533;&#65533;&#65533;!&#65533;pZM&#65533;q&#65533;8&#65533;%&#65533;&#65533;&#65533;&#65533;O&#65533;L&#65533; &#65533;&#65533;&#65533;*:D&#65533;&#65533;`hS&#65533;&#65533;P&#65533;}&#65533;Q&#65533;F4&#65533;&#651;fez&#65533;(X&#65533;{&#65533;D5E&#65533;&#65533;&#65533;O&#65533;`&#65533;&#65533;xS&#65533;&#65533;&#65533;xj&#65533;- &#65533;%&#65533;&#65533;x&#65533;U&#65533;&#65533;&#65533;&#65533;2L&#65533;&#65533;!&#65533;%&#65533;4&#65533;T&#65533;&#65533;&#65533;@&#65533;;&#65533;&#65533;ADosje&#65533;(&#65533;r&#65533;"&#65533;&#65533;&#65533;?&#65533;&#65533;:&#65533;&#65533;*&#65533;&#65533;G@&#65533;]&#65533;&#65533;4&#65533;&#65533;*&#65533;&#65533;&#65533;&#65533;E"&#65533;&#65533;&#65533;8"&#65533;&#65533;&#65533;D%`n&#65533;D&#65533;5-&#65533;&#65533;TQ&#65533;&#65533;05&#65533;
	B1M&#65533;&#65533;&#65533;%8p&#65533;e&#65533;k&#65533;-+&#65533;&#65533;5&#65533;5&#65533;&#65533;&#65533;Lh&#65533;&#65533;',F&#65533;X-" &#1028;&#65533;&#65533;&#65533;&#65533;%m&#65533;Kk\
&#65533;&#65533;F"&#65533;8&#65533;"&#65533;oXh&#65533;&#65533;&#65533;&#65533;T&#65533;&#65533;%H#&#65533;r&#65533;]W&#190;D&#65533;&#65533;[&#65533;Th$&#65533;&#65533;&#934;&#65533;T&#65533;O&#65533;&#65533;9O&#13270;&#65533;&#65533;K &#65533;+*|&#65533;&#65533;&#65533;&#65533;m	&#65533;0&#65533;o^6&#65533;`&#65533;&#65533;$Z&#65533;&#65533;&#65533;yDT&#65533;9a$&#65533;&#65533;	&#65533;&#65533;?\P&#65533;c%b-&#65533;&#65533;&#65533;E&#65533;t&#65533;T &#65533;x&#65533;T&#65533;ZrBI&#65533;{9&#65533;&#65533;&#65533;&#65533;f&#65533; &#65533; &#65533;-x&#65533;&#65533;X&#65533;a&#65533;|&#65533;&#65533;!&#65533;)(&#65533;"&#1227;&#65533;(&#65533;$&#65533;&#65533;&#65533;&#65533;Uj&#65533;&#65533;}&#65533;&#65533;&#1776;&&#65533;`S0@&#65533;&#65533;&#65533;A&#65533;*&#65533;&#65533;[P>!B&#65533;|&#65533;B&#65533;&#65533; &#65533;&#65533;\&#65533;W&#65533;n&#65533;&#65533;X0&#65533;&#65533;  &#65533;&#65533;4&#65533;("&#65533;&#65533;O&#65533;&#65533;~&#65533;&#65533;_&#65533;/<di9&#65533;&#65533;r&#290;&#65533;&#65533;&#65533;G&#65533;0&#65533;&#65533;&#65533;_&#65533;&#65533;&#65533;&#65533;Fu&#65533;m&#65533;&#65533;A#&#65533;C2g&#65533;&#65533;&#65533;&#65533;&#65533;&#65533;&#65533;&#65533;|9A&#65533;&#65533;9&#65533;&#65533;	, ,(D;&#65533;y&#65533;5&#65533;&#65533;&#65533;&#65533;&&#65533;.&#65533;&#65533;9&#65533;&#65533;&#65533;\D&#65533;#&#65533;H&#309;"B&#65533;&#65533;&#65533;&#65533;'0&#65533;	bD&#65533;&#65533;&#65533;&#65533;K#r&#65533; K,&#65533;iTj&#65533;&#65533;8&#65533; &#65533;&#65533;&#65533;TH`&#65533;&#65533;w&#65533;y&#1977;i&#65533;&#65533;&#65533;&#65533;&#65533;q &#65533;J&#65533;&#65533;|&#65533;&#65533;&#65533;C\&#65533;&#65533;q&#65533;'&#65533;&#65533; &#65533;F&#65533;&#65533;&#65533;(b&#65533;	&#65533;&#65533;&#65533;h &#65533;&#1063;&#65533;&#65533;&#65533;n&#65533;t&#65533;Q	&#65533; F0&#65533;&#65533;&#65533;&#65533;&#65533;
&#65533;&#65533;&#65533;W[&#65533;&#65533;B#&#65533;&#65533;&#65533;GD&#65533;&#65533; $&#65533;&#65533;
^u&#65533;S&#65533;&#65533;q&#65533;&#65533;&#65533;!&#336;&#65533;c&#65533;&#65533;&#65533;&#65533;# c&#65533;4&#65533;&#65533; &#65533;|&#65533;&#65533;qDA&#65533;yGZ&#65533;&#65533;f&#65533;5&#65533;&#65533;;&#65533;d&#65533;&#65533;#2J-	2&#65533;&#65533;4&#65533;&#65533;?&#65533;&#65533;&#65533;p&#65533;&#65533;G!&#65533;&#832;I&#451;&#65533;x&#65533;iA&#65533;&#65533;&#65533;&#65533;&#65533;&#65533;5&#65533;&#65533;(a?&#1388;&#65533;&#65533;w&#65533;&#65533;&#65533;&#65533;&#65533;&#65533;&#65533;&#65533;{&#65533;&#65533;&#65533;&#65533;&#65533;&#65533;&#65533;"&#65533;\ O#\&#65533;ui&#65533;&#65533;&#65533;&#65533;x!&#65533;&#65533;&#65533;&#65533; l&#1565;&#65533;c&#65533;&#65533;k&#65533;&#65533;{*&#65533;ka&#1032;D&#65533;]@&#65533;p&#65533;*H&#65533;uK?&#65533; &#65533;&#65533;&#65533;&#65533;{&#65533;&#65533;)h&#65533;&#65533;&#1216;&#65533;&#65533;&#65533;&#65533; 5&#1542; @ n&#65533;&#65533;x&#65533;&#65533;`ih&#65533;D&#65533;&#65533;&#65533;`&#65533;&#65533;&#65533;;&#65533;&#65533;&#65533;K)&#65533;&#65533;:&#65533;&#65533; &#65533;$&#65533;P&#65533;&#65533;0&#65533;D8-&#65533;p&#65533;x&#65533;&#65533;~r&#65533;FX&#65533;Nx &#65533;&#65533;^&#65533;!&#65533;&#734;t&#65533;&#65533;p&#65533;q&#65533;&#65533;K"&#65533;"&#65533;8&#65533;3&#65533;w&#65533;&#65533;&#65533;`h &#65533;&#65533;&PA&#65533;h&#65533;&#65533;1&#65533; &#65533;p
5,&#65533;f`&#65533;@&#65533;&#65533;&#65533;&#65533;"&#65533;Et&#65533; ZD9kCJ&#65533;&#65533;&#65533;&#65533;&#65533;&#1092;9dv &#65533;;&#16431; &#65533;&#65533;&#65533;&#65533;qhp@Y8spP/&#65533;&#65533;&#65533;&#65533;&#65533;!`(&#38138;&#65533;&#65533;Sc&#65533;6&#1032;	&#65533;&#65533;f&#65533;P&#65533;&#65533;;d(&#65533;	&#65533;s&#65533;px&#65533;&#65533;&#65533;{&#65533;"&#65533;&#65533;&#65533;	  ,&#65533;Dl&#65533;F]&#65533;&#65533;2&#65533;&#65533;RZ(&#65533;&#65533;!&#65533;=@&#65533;&#65533;&#65533;&#65533;&#65533;zix&#65533;Z&#65533;&#65533;&#1305;&#412;&#65533;|@ &#65533;S&#65533;1&#65533;&#65533;$S&#65533;`&#65533;h&#65533;A&#65533;,&#65533;&#65533;A8 &#65533;H B&#65533;&#65533;p&#152;n&#1801; &#65533;&#65533;|&#65533;&#487;&#65533;&#456;|H&#1216;&#65533;&#65533;A&#65533;&#65533;G	S=qk&#65533;l* ("&#65533;&#65533;(&#65533;&#65533;&#581;&#65533;&#65533;	o&#65533;BI&#65533;9s&#65533;H&#65533; H&#65533;&#65533;>&#65533;&#65533;&#65533;&#187;z&#65533;X&&#65533;b&#65533;4(&#65533;	&#65533;6$&#65533;&#1306;&#65533;&#65533;&#777;H :m&#65533;I&#65533;d&#65533;&#65533; &#65533;h&#65533;2&#65533;J$&#65533;;f@&#65533;IW&#65533;&#65533;&#65533;q`Cn&#65533;;hJ&#65533;&#65533;&#65533;"&#65533;&#65533;H&#65533;&#65533;J&#65533;&#65533;&#65533;@&#65533;&#65533;K&#65533;$G&#65533;`&#65533;&#65533;"&#65533;&#65533; &#65533;@"&#65533;&#65533;(&#65533;&#65533;	&#65533;b&#65533;Kb&#65533;&#65533;&#65533;o&#65533;G&#65533;4&#65533;&#65533;2&#65533;&#65533;&#65533;&#65533;&#65533;&#65533;&#65533;s(&#65533;&#65533;&#65533;&#65533;uh&#65533;&#65533;&#65533;&#65533;&#65533;&#65533;0)&#65533;&#65533;L&#65533;(&#65533;&#65533;g{M&#65533;d&#65533;%&#65533;&#65533;4b&#65533;$&#65533;{  &#65533;&#65533;&#661;&#65533;&#296;&#777;=&#65533;&#65533;KH&#65533;&#1740;&#65533;P\N5S&#65533;&#65533;&#65533;&#65533;&#65533;&#65533;&#65533;$&#65533;&#65533;&#65533; #@B&#1670;&#65533;)&#65533;&#65533;&#65533;M&#1032;&#65533;&#65533;&#65533;dU &#65533;G&#574;&#65533;LO?&#65533;&#65533;~&#65533;&#65533;&#65533; &#65533;J&#65533;j /&#65533;&#65533;&#65533;&#65533;#&#65533;&#65533;k&#65533;R&#65533;&#65533;&#65533;|&#65533;&#65533;&#65533;F&#65533;&#65533;&#65533;F&#65533;&#65533;&#65533;&#65533;,)&#65533;&#65533;~&#65533;&#65533;&#65533;M&#65533;&#65533;1&#65533;&#1540;&#65533;&#65533;	a(1<&#65533;e&#65533;T &#65533;&#65533;+$&#65533;+&#65533;;+6Rh&#65533;H85u&#65533;&#65533;"5b&#65533;&#65533;y(1&#65533;&#65533;&#65533;	r&#65533;&#65533;, &#65533;&#65533;&#65533;M$&#65533;&#65533;&#65533;&#65533;!%9h&#65533;&#65533;&#65533;S[&#65533;6&#65533;&#65533;3&#65533;&#1368;&#65533;(&#65533;&#65533;&#65533;L&#65533;&#65533;&#65533;&#65533;%&#65533;&#65533;M 2R&#65533;8&#65533;
S&#65533;&#65533;4s&#65533;&#513;hD&#65533;T0&#65533;q[y&#522;x&#65533;8z&#65533;&#1178;XF@b&#65533;G4m(&#65533;&#65533;&#65533;U0&#65533;FT&#868;&#65533;&#65533;&#65533;>&#65533;6x0 &#65533;#&#65533;&#65533;	&#65533;@&#65533;J&#65533;&#65533;J&#65533;T&#65533;&#558;\-l&#65533;&#1329;3U&#65533;4&#65533;2&#65533;;&#65533;6o8&#65533;V&#65533;b&#65533;}@&#65533;xM&#1865;u&#65533;&#65533;TU&#65533;"4,PC&#65533;\EU&&#65533;&#65533;t&#65533;?@.o3&#65533;&#65533;&#65533;1&#65533;&#65533;`&#65533;&#65533;&#65533;&#65533;S#&#65533;U_&#65533;&#65533;&#65533;&#65533;	8&#65533;UceB&#65533;`&#65533;&#65533;&#65533;:X`.&#65533;&#65533;&#65533;&#65533;&#65533;&#65533;&#1853;mU&#65533;YTy&`&#65533;q&#65533;&#65533;&#65533;1&#65533;&#65533;&#65533;0&#65533;&#65533;&#65533;K&#65533;=&#65533;z&#65533;:&#65533;#hX&#65533;&#1485;&#65533;&#65533;&#65533;&#1492;&#582;&#65533;y&#65533;~&#65533;LL&#65533;k&#65533;&#65533;8&#65533;:v &#65533;b&#65533;O&#65533;w &#65533; &#65533;,V<&#65533;&#1347;&#65533;u&#65533;&#65533;Z0J&#65533;5.&#65533;&#65533;(h&#65533;%p&#65533;)&#65533;4&#65533;E^&#65533;]KRl&#65533;&#65533;&#65533;&#715;&#65533;X&#65533;(&#65533;&#65533;H&#65533;:q&#65533;/&#65533;&#65533;m "&#65533;O&#65533;l&#65533;SM&#65533;b&#65533;&#65533;6`&#65533;&#65533; &#65533;A&#65533;&#65533;( &#65533;&#65533;5 &#65533;&#65533;&#65533;&#65533;I"&#65533;(&#65533;&#65533;&#65533;LL&#65533;&#65533;x&#65533;&#1915;4&#65533;&#65533;&#1539;M &#65533;&#65533;&#65533;&#65533;J&#65533;&#647;h&#516;1&#65533;&#147;
&#65533; x&#65533;h*&#65533;0(3 &#65533;.&#65533;!&#65533;&#65533;&#65533;&#65533;s&#65533;)&#65533;&#65533;e&#65533;&#65533;&#65533;&#65533;&#65533;&#65533;&#65533;&#65533;eZ&#583;&#65533;&#65533;&#65533;&#65533;&#65533;i&#65533;m3&#65533;$&#65533;&#65533;z|X&#65533;&#65533;Q&#65533;`&#65533;&#65533;&#65533; &#65533;=&#65533;&#65533;_&#65533;s&#65533;&#65533;	=|H&#65533;i&#65533;H&#65533;&#557; &#513;Ix&#65533;&#65533;&#65533;&#65533;z&#65533;S0&#65533;&#65533;&#65533;&#65533;,&#65533;?&#65533;:g &#65533;&#65533;a %&#65533;&#1251;:&#65533;&#65533;"&#65533;}hC&#65533;&#65533;&#65533;8&#65533;L8&#65533;u ~&#65533;Q&#65533;&#65533;&#640;;&#65533;&#65533;&#65533;%&#65533;e &#65533;
_&#65533;&#802;U &#65533;*&#65533;@fH&#65533;&#65533;&#65533;&#65533;&#65533;&#65533; &#65533;:<p&#65533;&#65533;8p+&#65533;t&#65533;#^&#65533;pM&#65533;&#65533;`<&#65533;s&#65533;V&#65533;&#65533;G(&#65533;h&#65533;M&#65533;<jXC&#65533;&#65533;&#1675;,&#65533;mX&#33899;(&#65533;m@&#65533;d *&#65533; J&#65533;&#65533;&#65533;ye&#65533;J&#65533;&#65533;%&#65533;\&#65533;&#65533;D?v&#65533;&#65533;wy&#65533;6x<&#65533;u*O&#65533;Vp*&#65533; V &#65533;&#65533;&#65533;2P&#65533; &#65533;A&#65533;&#65533;w&#65533;&#65533;8&#65533;*&#65533;&#65533;%&#65533;af&#65533;@s&#65533;&#65533;&#65533;1U&#65533;&#65533;S&#65533;MEBG&#65533;1&#65533;&#65533;T&#65533;&#65533;79&#65533;&#1477; C&#65533;L&#65533;&#1096;[&#65533;&#65533;&#65533;&#65533;&#65533;&#65533;&#65533;&#65533;&#65533;] &#65533;I&#65533;D(&#847;&#65533;&#65533;Sb&#65533;R$j&#65533;&#65533;&#65533;&#65533;F(7&#65533;&#65533;&#65533;&#65533;5&#65533;&#65533;9&#65533;&#65533;&#65533; N&#65533;b&#65533;&#65533;&#65533;&#65533;&#65533;&#65533;n&#1798;&#65533;j	&#515;o`&#65533;x8 9`eE&#778;g&#65533;&#65533;&#65533;"&#65533;&&#65533;&#65533;&#65533;5&#65533;&#65533;&#65533;&#65533;&#65533;9&#65533;=&#65533;;&#65533;_&#65533;&#65533;%Z&#65533;b &#65533;&#65533;E\&#65533;BD&#65533;&#65533;7%m&#65533;%j/&#525;	&#65533;P&#1389;zP%5&#65533;c&#65533;Z&#65533;&#65533;qg`&#65533;&#65533;c&#65533;&#65533;&#65533;"&#65533;K&#65533; H&#65533;&#65533;&#65533;u&#65533;&#65533;&#65533;:Ej&#65533;.h5&#65533;&#65533;&#65533; L*@&#65533;c7&#65533;P&#65533;n&#65533;%&#65533;N&#65533; 5&#65533;L&#65533;6&#65533;&#65533;)&#65533;Pk&#65533;&#65533;!&#65533;`%&#65533;
j&#65533;&#65533;q&#65533;&#65533;Z &#65533; &#65533;&#65533;cy&#65533; &#65533;(&#340;>&#65533;<	 &#65533;`&#65533;&#65533;x&#65533;]&#65533;|8&#65533;H&#65533;&#65533;&#65533;
op*&#65533; &#65533;f&#65533;g0X&#65533;*&#65533;&#65533;&#65533;8&#65533;&#65533;V&#65533;pw&#65533;&#65533;|&#65533;&#65533;&#65533;=&#65533;&#65533;:&#65533;&#65533;&#65533; s&#1027;&#65533;| ;`&#65533;&#65533;^+hc+&#65533;&#65533;kk&#1437;&#65533;f&#65533;Z&#65533;.&#65533;&#65533;&#65533;~z&#65533; &#65533;&#65533;&#65533;SxH&#65533;E &#65533;4x[&#65533;*&#65533;&#65533;2c&#65533;p&#65533;#8F&#65533;~l&#65533;h&#65533;&#514;&#788;/&#65533;&#65533;f&#65533;	}&#65533;&#65533;P
&#65533;,8&#65533;	S&#65533;Y&#65533;m&#65533;&#65533;F&#65533;&#65533;{m&#65533;&#65533;&#65533;&#1032;&#65533;KJ&#1600;w&#65533;kS&#65533;Y`g5
&#65533;;c&#65533;n&#65533;&#65533;}p7&#65533;g&#65533;vj&#65533;&#65533;b&#65533;P b&#65533;&#65533;| a&#65533;&#65533;&#65533;&#65533;&#65533;&#65533;c&#65533;
&#65533;&#65533;9B&#65533;t`W--&#65533;&#65533; (o&#65533;&#266;i&#65533;&#65533;pc&#65533;&#65533;&#65533;`&#65533;&#1504;&#65533;4P6&#65533;&#65533;;5s0' *Z&#65533;,&#65533; 	&#65533;&#65533;*&#65533;J&#1287;W&#65533;&#65533;&#65533;K&#65533;&#65533;H&#65533;&#65533;&#65533;&#65533;&#65533;&#65533;:m&#65533;&#65533;&#65533;8&#65533;v(&#65533;>&#65533;N&#65533;&#65533;&#65533;(P&#65533;&#65533;&#65533;hX&#65533;~&#65533;&#65533;&#65533;&#65533;s&#65533;m`&#65533;&#65533;&#65533;d&#1038;&#65533;e&#624;&#1074;O&#976;&#65533;&#65533;&#1032;&#65533;&#65533;$d&#65533;&#65533;g&#288;&#65533;*h&#65533;&#65533;]&#1939;`&#1602;8&#65533;`&#65533;*&#65533;&#65533;m&#65533;P&#65533;KpH#?q1	w&#65533;&#65533;&#65533; H&#65533;&#65533;&#65533;s&#65533;&#65533;&#65533;&#65533;y(_&#65533;&#65533;&#65533;X&#65533;&#65533;&#65533;W&#65533;&#772;&#65533;v&#65533;=&#65533;&#65533;Q0&#65533;0&#65533;elC4&#65533;&#65533;Z CP&#65533;	?h	@&#65533;K&#65533;0&#65533;[p&#65533;&#1939;od&#65533;A&#65533;&#65533;&#289;&#65533;&#65533;&#65533;&#65533;9&#65533;'&#65533;	}&#65533;,&#65533;2&#65533;|&#65533;&#1936;&#65533;cpuY&#65533;&#65533;pXe&#65533;K&#65533;6&#65533;&#65533;0&#65533;"&#65533;u&#65533;&#65533;qx&#65533;&#65533;e&#65533;&#65533;&#65533;&#65533;4&#65533;&#65533;&#65533;&#65533;9&#65533;E&#65533;TP&#65533;%&#65533;&#65533;&#65533;]&#65533;vk&#65533;]&#65533;`M&#65533;&#65533;&#65533;&#65533;&#65533;f(&#65533;	&#65533;&#65533;p&#65533;G&#65533;09&#65533;!Xo&#65533;&#65533;&#65533;&#65533;0w&#65533;&#65533;E&#65533;&#65533;dM9&#65533;&#65533;L&#65533;W
a&#65533;/&#65533;8&#65533;&#65533;&#65533;rX&#65533;&#65533;&#65533;"&#65533;F&#65533;&#65533;&#65533;&#65533;&#65533;&#65533;.&#65533;&#65533;k&#65533;&2&#1077;{5Z&#65533;&#65533;&#65533;/&#65533;&#65533;&#65533;&#65533;&#822;&#65533;&#65533;t&#65533;t&#65533;O&#65533;&#65533;P&#65533;&#65533; (&#65533;Ju&#65533;&#65533;&#65533;&#65533;D&#65533;Dr&#65533;&#65533; 0H&#65533;&#65533;&#65533;&#65533;&#65533;&#65533;&#65533;&#65533;&#65533;&#65533;d&#65533;: WEn&#65533;~8&#65533;&#65533;&#65533;&#65533;/&#1542;m&#65533;0&#65533;&#65533;Xx`8&#65533;\&#65533;	&#65533;Z&#65533;&#65533;u&#65533;&#65533;&#65533;&#553;w&#65533;&#65533;&#65533;&#65533;H&#65533;&#65533;&#65533;&#65533;&#65533;&#65533;&#65533;30&#65533;N&#65533;&#65533;&#65533;-Q&#65533;&#65533;B&#65533;m{&#65533;&#65533;:&#65533;&#65533;5&#65533;&#65533;z&#65533;|&#65533;&#65533;&#896;?&#65533;v&#65533;'V(b&#65533;!m&#65533;&#65533;[&#65533;S&#65533;&#65533;&#65533;e>|&#303;D&#65533;&#65533;&#65533;W&#65533;&#65533;N&#65533;V=&#65533;u0<&#65533;.&#65533;!&#65533;&#65533;[ B&#579;&#65533;/Q~8&#65533;^&#65533;p8z,}]d&#65533;rH + X&#65533;&#65533;1^&#65533;&#65533;&#65533;R8&#65533;V#,c&#65533;&#1120;&#65533;g= 2&#65533;A=$8&#1555;.&#65533;&#65533;&#65533;&#65533;&#65533;&#65533;7}pb&#65533;&#65533;-&#65533; @&#65533;r@Ux&#65533;:0+`&#65533;(&#65533;&#65533;0&#65533;&#65533;L\o&#65533;&#65533; m&#65533;&#65533;&#65533; &#65533; &#471;<&#65533;&#65533;&#65533;&#65533;&#65533;&#65533;&#65533;0`&#65533;"&#396;7r&#65533;&#65533;&#65533;#&#528;"G&#65533;4&#65533;@C&#65533;c@&#65533;k&#65533;&#65533;%&#600;2g&#1196;iS&#65533;&#732;:u&#65533;&#65533;&#65533;&#65533;&#65533;&#534;&#65533; &#65533;&#65533;AP&#65533;;]&#65533;&#65533;&#65533;iL
&#65533;R&#65533;Z&#65533;N8&#65533;Iq&#65533;&#65533;W&#65533;&#65533;2T&#65533;&#1883;&&#65533;&#65533;&#65533;#&#65533;&#65533;&#65533;m&#65533;6&#65533;&#65533;&#65533;&#65533;LSui&#65533;7l&#65533;$&#65533;&#65533;&#357;&#65533;.\X0b&#262;3&#65533;&#65533;R&#65533;\&#65533;&#65533;V&#65533;&#512;"?n&#65533;&#65533;``&#65533;VZp&#65533;&#834;&#65533;;fQ&#65533;m[&#65533;)&#65533;&#65533;V&#65533;&#65533;&#65533;| v&#65533;.~;1&#65533;&#65533;&#407;&#65533;&#65533;G.&#65533;w&#65533;&#65533;&#667;&#65533;U;&#65533;\&#1669;m]&#65533;&#65533;&#65533;&#65533;E&#65533;4D&#65533; U-&#65533;7&#65533;&#65533;T&#65533;&#65533;1&#65533;&#65533;&#65533;&#1730;&#65533;e&#65533;)&#65533;&#65533;&#65533;.hP o-2&#65533;R&#65533;)xSr&#180; &#65533;=&#65533;#&#65533;\I&#65533;c&#65533;R&#65533;&#65533;Q&#65533;T&#65533;&#65533;+&#65533;&#260;&#65533;&#65533;H&#65533;&#65533;`o&#65533;F&#65533;RI&#65533;'&#65533;D8&#65533;b&#65533;| &#65533; &#65533;h&#65533;&#65533;&#65533;;&#1396;rGhME&#65533;&#65533;D#&#65533;&#65533;9&#65533;G&#65533;&#65533;5&#188;bJ&&#65533;&#257;FIjyQ=M&#65533;&#65533;=*&#65533;&#65533;N(B&#65533;&#65533;&#65533;&#65533;<CM&#65533;  )&#65533;&#1370;9~X0&#65533;&#65533;\&#65533;%&#65533;>&#65533;SN&#65533;P&#65533;H&#65533;,BU<&#65533;&#977;}.&#65533;&#65533;b&#65533;&#65533;&#65533;0&#65533;p&#65533;&#65533;X&#65533;&#65533;B&#539;&#65533;&&#65533;Ni!&#65533;V;&#65533;&#199;Sy&#65533;&#65533;/&#65533;&#65533;&#65533;O &#65533;0O[&#65533;&#65533;&#65533;&#1166;&#65533;&#65533;&#65533;&#65533;&#65533;0E&#65533;&#65533;&H&#65533;&#1538;U:(&#1256;&#65533;&#65533;A
- &#65533;&#65533;*&#65533;&#65533;&#65533;Dl&#65533;&#65533;4 &#65533;UD;c:7\d&#65533;&#65533;&#65533;k&#65533;&#65533;&#65533;:&#65533;%&#65533;H%&#65533;:&#65533;d0U&#65533;z.&#65533;!&#65533;&#65533;&#65533;IQ[&#65533;tS)0IN&#65533;:&#65533;j&#65533;#&#65533;1&#65533; &#65533;E"0 .oHp&#65533;V&#65533;&#65533;)&#65533;H#=G&#65533;&#65533;&#65533;&#65533;9&#65533;C&#65533;5`F1&#65533;&#65533;&#65533;4&#65533; :&#65533;l0&#65533;&#65533;&#65533;2&#65533;&#65533;&#65533;FQ&#65533;&#772;&#65533;"&#65533;I&#65533;F>6&#65533;&#65533;r&#65533;SM-&#65533;&#65533;q
&#65533;L&#65533;&#65533;`2#&#65533;&#65533;b&#65533;9&#65533;l&#65533;&#65533;6$\&#65533;&#65533;1&#40202;
-@W&#65533;&#65533;&#65533;&#65533;&#65533;I4!GKT&#65533;&#65533;&#65533;x`@EM&#700;0&#65533;&#65533;h&#65533;F]c&#65533;&#65533;7&#65533;HB&#65533;&#65533;t,a&#65533;!&#65533;&#65533;&#862;&#65533;&#65533;M-&#65533;7W.ms&#65533;D&#65533;&#65533;[.=&#65533;&#65533;&#858;`:&#65533;(.h&#65533;&#65533;>&#65533;?&#65533;&#65533;&#65533;&#65533;&#65533;4&#65533;&#65533;TE&#65533;&#65533;9&#65533;c&#65533;&#65533;3&#65533;&#65533;&#65533;D
&#65533;&#65533; 
F&#65533;!&#65533;,&#1316;&#65533;&#65533;&#65533;.#S&#65533;E&#65533;&#65533;&#65533;N&#65533;\ &#65533;&#65533;&#65533;8 &#65533;)&#65533;8&#65533;0&#65533;T&&#65533;p&#65533;z&#65533;&#65533;?L&&#65533;&#65533;#SQ&#65533;=*&#65533;5&#65533;Y&#65533;&#65533;&#65533;x&#65533;&#65533;3UE &#65533;&#65533;&#65533;0&#65533;c&#65533;Cn|\/&#65533;#I&#65533;'w-9&#65533;$&#65533;E&#65533;jNZ&#65533;H)jf@Jdw`&#65533;7&#65533;&#65533;x&#65533;'o&#65533;&#65533;&#65533;w.&#65533;Y&#65533;&#65533;H&#65533;&#65533;&#1025; &#65533;&#65533;)&#65533;&#65533;L&#65533;`%&#65533;&#65533;&#65533;H&#65533;?,&#65533;&#65533;~$'&#65533;0&#65533;D&#65533;P&#188;$R1A<&#65533;Fu&#65533;DtQ7&#65533;&#65533;&#65533;&#65533;(d&#65533;J!&#65533;&#1575;ia$&#65533;&#65533;DJ&#65533;@;(&#65533;$v&#65533;&#547528;&#65533;E&#65533;F&#65533;&#65533;&#65533;&#65533; &#65533;?&#65533;&#65533;&#65533;&#65533;%Z&#65533;H&&#65533;&#65533; >bG"&#65533;c'&#65533;&#65533;&#65533;&#65533;&#65533;(&#65533;H&#65533;Dpn&#65533;&#65533;U&#65533;&#65533;'&#65533;@&#65533;&#65533;&#65533;:PC'&#65533;&#65533;\R&#65533;"&#65533;0&#65533;E&#65533;0J&#65533;&#65533;$R&#65533;&#65533;&#65533;!-&#65533;tB":p&#65533;&#65533;fY&#65533;Z&#65533;&#65533;&#65533;&#1818;=J &#65533;H#)&#65533;&#65533;&#65533;&#65533;ALQ &#65533;&#65533;#&#65533;P&#65533;1 %&#65533;1&#65533;w2 &#65533;&#65533;&#65533;D &#65533;b&#65533;$+&#65533;H&#65533;&#65533;/&#65533;&#65533;c
P&#65533;#&#65533;&#65533;A&#65533;3spgC]&#65533;ml&#65533;&#65533;&#65533;
1&#65533;&#65533;&#65533;}2&#65533;&#65533;&#65533;&#65533;&#65533;+&#65533;&#65533;&#65533;;&#65533;f #&#65533;&#65533;!p&#65533;~&#65533;&#65533;&#65533;&#65533;Op&#65533;}&#65533;1'&#65533; *&#65533;&#65533;&#65533;HCq&#65533;H'q&#65533;!&#65533;&#22132;FU&#65533;-&#65533;"9&#65533;b*&#65533;&#65533;im&#65533;	 |Pf&#65533;&#65533;&#1386;&#1152;&#65533;&#65533;&#65533;h&#65533;W&#65533;
&#65533;e&#65533; &#65533;\&#65533;&#65533;R$&#65533;&#65533;&#65533;p&#65533;Y&#397;&#65533;&#65533;&#65533;FlW&#65533;&#65533;&#65533;I&#65533;*18&#65533;(ihK>&#65533;&#65533;c&#65533;&#65533;Q+<&#65533;1&#65533;,&#65533;`&#65533;T&#65533;&#65533;&#65533;0@J&#65533;&#65533;&#1544;&#65533;T&#65533;&#65533;&#988;&#65533;A"D&#65533;&#65533;4&#65533;;@&#65533;&#65533;&#65533;p&#65533;&#65533;MEu`mk&#65533;&#65533;&#65533;H&#65533;-&#65533;@&#65533;?&#65533;&#65533;V:&#65533;"&#65533;&#517; &#65533;&#65533;p&#65533;Y&#65533;&#65533;1&#536;&#65533;&#65533;&#65533;?&#65533;&#65533;&#65533;QJ3H&#65533;x&#65533;I&#65533;&#65533;&#65533;t&#65533;&#65533;
 &#65533;&#65533;&#65533;&#65533;H&#65533;&#65533;&#65533;K^a&#65533;CE&#65533;&#65533;[&#65533; &#65533;c&#65533;&#65533;&#65533;&#65533;E&#65533;&#65533;V&#513;&#65533;bp&#65533;OLCF&#65533;0 &#65533;&#65533;&#65533;&#373;&#65533;&#65533;&#65533;&#65533;D &#65533; &#65533;&#65533;#&#65533;h&#65533;\&#65533;&#65533;&#65533;O"A&#65533;&#65533;&#65533;T&#65533;K&#65533;Q"&#65533;AL&#65533;v&#65533;&#65533;&#65533;x&#65533;6 D8x&]K&#65533;<&#65533;&#65533;&#65533;0&#65533; &#65533;&#65533;&#65533; &#65533;&#65533;
oU&#65533;^&#65533;&#65533;&#65533;8&#65533;D&#65533;&#65533;(&#65533;(&#65533;N&#65533;&#65533;+&#65533;&#65533;t&#65533;0 L&#65533;&#65533;#&#65533;&#65533;&#65533;&#65533;/O&#65533;d'&#65533;&#65533;&#65533;&#65533;@s&#65533;}2F&#545;B8&#65533;\,&#65533;&#65533;&#65533;&#65533;_L&#65533;&#982;&#65533;&#65533;%P&#65533;4
&#65533;&#65533;&#65533;&#65533;N&#65533;&#65533;
*&#65533;h*x 	Y&#1026;3ia&#65533;&#65533;q&#65533;&#65533;r&#65533;1&#65533;&#65533;&#65533;FEQ&#65533;&#65533;P&#65533;jl rV&#17633;e&#65533;i&#65533;&#65533;9o&#65533;1l&#65533;&#65533;&#65533;&#65533;[&#139;&#65533;&#65533;&#65533;N^
6&#65533;&#65533;&#65533;d&#65533;
&#65533;P&#65533;vS&#65533;E&#65533;#&#856;&#65533;&#65533;&#65533;&#65533;&#65533;j$(B&#65533;&#65533; &#65533; 4h&#65533;9&#65533;&#65533;&#65533;a&#65533; #&#65533;IAG/1&#65533;@&#65533;*8&#65533;\&#65533;V&#1179;&#65533;.&#65533;&#65533;]A&#65533;,c&#65533;pQP&#65533;&#65533;wb&#65533;FF&#65533;&#65533;&#65533;@3&#65533;&#65533;&#65533;&#65533;q6&#65533;&#65533;&#65533;&#65533;&#65533;*&#65533;
&#65533;&#65533;&#65533;&#65533;^?&#65533;&#65533;J&#65533;!&#65533;k&#400;&#65533;eh&#65533;&#65533;w	,&#65533;4Fe'&#296;&#65533;i&#65533;&#65533;!&#65533;B&#65533;8&#65533;PK&#65533;&#1416;?&#65533;5 &#1024;&#65533;&#65533;&#65533;&#65533; &#65533;&#65533;&#65533;&#65533;&#65533; &#65533;@&#65533;hf}&#65533;!a&#65533;&#65533;&#65533;P&#65533;`&#65533;&#65533;&#65533;P(&#65533;-&#65533;&#65533;&#65533;&#65533;&#65533;&#65533;A &#65533;&#65533;&#65533;!2&#65533;@&#65533;&#65533;&#65533;&#65533;&#65533; &#65533;6&#65533;&#65533;&#65533;;7&#1312;&#65533;&#65533;&#1568;&#65533;&#65533;9J&#65533;&#65533;&#65533;&#65533;%&#65533;:h&#65533;G&#65533;&#65533;_\bC&#65533;&#1193;2  A&#65533;&#65533;&#65533;_&#65533;&#65533;&#65533;&#65533;a&#1231;  ,BAJ&#65533;G,^&#65533;&#65533;&#65533; &#65533;y&#65533;"	L&#65533;H&#65533;&#65533;Gp q&#65533;
<h&#65533;'&#65533;&#65533;&#65533;&#65533;&#65533; @&#65533;&#65533;G&#65533;3&#65533;}&#65533;C&#65533;&#65533;)B&#65533;@XYA&#65533; &#65533;*H&#65533;K&#65533;&#65533; <&#65533;&#65533;?D `tDb&#65533;C&#65533;&#65533;:&#65533;#@Ac&#65533;&#65533;;H &#65533;&#65533;IB&#65533;= &#65533;&#1296;?&#65533;BQ&#65533;c&#65533;&#65533;&#65533;<&#65533;&#65533; &#65533; &#65533;&#65533; &#65533;&#65533;
t&#675;&#65533;K&#65533;@&#65533;&#65533;&C80&#65533;
:&#65533;?4te&#65533;&#65533;&#65533;>T&#65533;&#65533;&#65533;&#65533;&#65533;7&#65533;&#65533;&#65533;&#65533;(&#65533;&#65533;j&#65533;=&#65533;&#1571;i&#65533; &#65533;C&#65533;
BQ<c|A&#65533;&#65533;&#65533;&#65533;&#65533;&#65533;(&#65533;&#65533;&#65533;&#65533;&#65533;"&#65533;2&#65533;&#65533;>,&#65533;"5&#65533;?X&#65533;DH\&#65533;CN4&#65533;&#65533;0P;0&#188;&#65533;&#65533;R&#65533;&#65533;)&#65533;@qA !&#65533;&#65533;&#65533;&#65533;?|AQ&#65533;Bc&#65533;B&#65533;@K&#65533;&#65533;6,&#65533;B)&#65533;&#65533;+&#65533;B)&#65533;1PC7&#65533;&#65533;,^&#65533;p&#65533;c&#65533;C&#65533;t &#65533;mD&#65533;,&#65533;"&#65533;"XM &#65533;&#65533;-&#1051405;A70&#65533;&#65533;&#65533;&#65533;h&#65533;?&#65533;   @64&#65533;5&#65533;E p=`&#65533;Hce&#65533;&#65533;&#65533;Q&#65533;&#65533;C&#65533;* &#65533;&#65533;&#65533;&#181;&#65533;D14UTAE  -&#65533;&#65533;8&#65533;&#65533;>&#65533;&#65533;&#65533;C&#65533;5&#65533;>&#65533;@&#1615;.&#65533;SA&#65533;*HD&#65533;Y&#65533;?&#65533;C&#65533;QE4&#65533;&#65533;&#65533;4tA&#65533;&#65533;&#65533;&#65533;#?&#65533;&#65533;:&#65533;8|&#65533;X5F&#65533;|&#65533;&#65533;q&#65533;F&#65533;`&#65533;&#65533;L&#2015;&#65533;Aq&#65533;&#65533;EL8&#65533;A\&#1856;;j&#65533;F&#65533;&#65533;,&#65533;A@1p&#65533;&#65533;#&#65533;&#65533;&#65533;&#65533;!&#65533;Za&#65533;*&#65533;&#65533;?&#65533;&#65533;v1&#65533;F;8 A%Y2j&#65533;;BLE
tB &#65533;&#65533;h&#65533;'&#65533;A&#65533;C/&#65533;C$&#1286;-&#65533;&#65533;&#65533;&#65533;q?|&#65533;-&#65533;&#65533;&#65533;&#65533;&#65533;&#65533;8&#65533;&#65533;.H&#317;&#65533;5&#65533;&#65533; &#65533;;&#65533;D>h>&#65533;C<&#167;&#65533;eMi&#65533;#&#65533;&#65533;&#65533;&#65533;&#65533;C&#65533;Q6&#65533;&#65533;&#1117;&#65533;)% &#65533;0DB&#65533;&#65533;&#65533;T&#65533;_&#65533;H]&#65533;|&#65533;0@ $fN&#65533;B&#65533;I&#65533;&#65533;&#65533;BIf}D &#65533;C\&#65533;&#65533;&#65533;xe&#65533;X&#65533;,&#65533;Rz&#65533;'&#65533;&#65533;&#989;&#65533;&#65533;&#65533;|&#65533;_&#65533;&#65533;yp&#65533;4y&#65533;.P&#65533;&#65533;`H&#65533;&#65533;1,&#65533;&#65533;&#65533;`o*&#529;&#1794;@&#65533;&#65533;&#611;&#65533;XD%&#65533;d5)e>dC+&#65533;&#65533;x&#65533;r&#65533;	PAP&#65533;VJ&#65533;&#255;&#65533;G&#65533;"&#65533;R&#65533;aK&#1027;LRx#Z&#65533;'{&#65533;&#65533;=&#65533;A&#65533; &#65533;&#65533;&#65533;?$&#65533;m4&#65533;6&#65533;&#65533;J&#65533;&#65533;/4&#65533;&#65533;&#65533;&#65533;&#65533;&#65533;&#65533;5T&#65533;N&#65533;1pQ|&#65533;&#65533;zxCLEPNeX&#65533;q&#65533;f2&#512;l&#65533;F&#65533;&#65533;?&#65533;&#65533;m\ &#65533;&#65533;}>&#65533;R&#65533;&#65533;3<&#65533;&#65533;ao&#1280;h3&#65533;"oLQ&#65533;&#65533;&#65533;D&#65533;>&#65533;B&#65533;&#65533;C
&#16784;Nf&#65533;&#771;&#65533;&#65533;&#65533;F&#65533;C&#65533;p&#65533;m 4A&#65533;B&#65533;My&#65533;, B&#65533; 	Q&#65533;&#65533;&#65533;0/8&#922;&#65533;&#65533;
 >>&#65533;K&#65533;'&#65533; UA)&#65533;&#1698;&#65533;&#1361;&#65533;&#65533;&#65533;NGx&#65533;f&#65533;\m4&#65533;E&#65533;&#65533;&#65533;N&#65533;2X&#65533;&#65533;@jRA&#65533;6&#65533;h&#65533;r&#65533;<J&#65533;&#65533;@jK&#65533;C&<&#65533;D&#65533;&#65533;&#65533;
&#65533;&#65533;3&#65533;e&#65533;R&#65533;&#65533;V&#65533;&#65533;&#65533;C<&#65533;F4C 8&#65533;9&#65533;^[&#65533;&#65533;E&#65533;@&#65533;&#65533;1&#65533;7&#65533;&#65533;&#65533;&#65533;&#65533;&#65533;&#1024;pB&#65533;.+H&#65533;C&#65533;&#65533;@x&#65533;XN&#65533;-&#65533;&#65533;T|&#65533;&&#65533;C<p0&#65533;&#65533;$0&#65533;#&#65533;B;&#65533;&#65533;<t+&#65533;&#65533;L&#65533;&#65533;'&#65533;&#65533;&#65533;&#65533;&#65533;,&#65533;C&#65533;C&#65533;&#65533;&#65533;&#65533;@&#65533;&#65533;&#1322;*&#65533;%&#65533;&#65533;&#65533;w!&#65533;B&#65533;lH&#65533;&#65533;v&#1354;&#65533;&#65533;&#65533;:&#65533;v&#65533;T&#65533;G&#65533;&#65533;&#65533;&#65533;L&#65533;&#65533;/&#65533;&#65533;?&#32782;$Gnh&#65533; &#65533;E/&#65533;&#65533;_&#65533;pP?|&#65533;,&#65533;A&#65533;,&#65533;P&#65533;&#65533;&#65533;(LC&#65533;&#65533;&#65533;HX&#65533;&#65533;Y&#174;G.&#65533;&#65533;&#65533;&#65533;0X&#65533;&#65533;5t&#65533;	&#65533;%%&#65533;&#65533;&#65533;&#65533;O&#65533;&#65533;E&#65533;&#65533;&#65533;&#65533;&#65533;C3p&#65533;@&#65533;&#65533;F&#65533;&#65533;4&#65533;/&#556;&#65533;&#388;&#65533;C&#65533;"&#65533;&#65533;&#65533;<&#65533;"&#65533;&#65533;&#65533;N&#65533;N&#65533;C0<K8&#65533;)@ h&#65533;"&#65533; x&#65533;Z&#65533;&#65533;-B&#65533;&#65533;'UL&#65533;&#65533;&#65533;&#65533;&#65533;&#65533;&#65533;&#900;(Fm&#65533;&#65533;:&#65533;A&#65533;H`j&#45993;N&#65533;C#$' <@#0Uk #-\5lC&#65533;2FN&#65533;@dF&#1347;4&#65533;B&#65533; |pW	L&#65533;"&#65533;9&#65533;O&#65533;&#65533;?&#65533;RW&#65533;D,&#65533;@&#65533;}&#65533;&#65533;q&#65533;O G>p
lP&#65533;oj&#65533;=|0tBX&#65533;&#65533;&#65533;@
&#65533;%c&#65533;- &#65533; &#65533;'\"P	\o&#65533;&#65533;&#65533;&#65533;4$&#65533;&#65533;D!&#65533;5&#1915;&#65533;&#65533;&#65533;&#65533;loZr&#65533;&#65533;&#65533;J&#65533;
&#65533;&#65533;&#65533;C8C&&#65533;&#65533;@\U&#65533;&#65533;@paTpdlqP&#65533;>`*T&#65533;&#65533;&#65533;&#65533; &#65533;&#65533;&#65533;.(j'&#65533;&#65533;&#65533;&#65533;.&#65533;`&#65533;
&#65533;b{0b&#65533;&#65533;y&#65533;"(+ &#65533;7&#65533;&&#65533;&#65533;&#65533;@&#65533;N&#65533;&#65533;@&#65533;A"&#65533;B2&#65533;&#65533;&#1130;H@&#65533;&#65533;X&#65533;;&#65533;$p&#65533;
U8 &#65533;v&#65533;3|n&#65533;l&#65533;C/8h>T`G &#1025;D&#65533;&#65533;&#65533;F&#65533;,&#65533;n&#65533;&#65533;5&#65533;E+,&#65533;@&#65533;(UH&#65533;P&#65533;&#65533;2&#65533;&#65533;O&#65533;%&#65533;&#65533;i&#65533;1&#65533;C-&#65533;&#65533;&#65533;kUx&#65533; -p%#&#65533;q&#65533;CaUeN<C&#65533;r-Od&#65533;&#65533;BP&#65533;&#65533;aA&#65533;T&#65533;&#65533; X&#65533;\&#65533;&#65533;B2&#65533;&#65533;-&#65533;&#65533;&#65533;&#65533;U&#65533;m ?h*&#65533;A&#65533;,&#65533;&#65533;&&#65533;_0/&#65533;&#65533;&#681;K&#65533;G$&#65533;&#65533;&#65533;&#65533;9'qN&#65533;8 &@&#65533;^&#65533;(&#65533;@B,D&#65533;&#65533;j&#65533;?&#65533;AQ&#65533;&#65533;^&#65533;=D'&#65533;A&#65533;&#65533;L&#65533;B7&#65533;p<&#65533;&#65533;b 00dN|C&#65533;&#65533;&#65533;cEO&#65533;K&#65533;'&#65533;&#65533;@&#65533;&#65533;&#65533;&#65533;&#65533;\&#65533;&#65533;&#65533;/\C;L&#65533;&#65533;&#65533;&#65533;&#217;Anu&#65533;11@&#65533;&#65533;&#65533;&#65533;HB1&#65533;aH&#65533;A&#65533; wN&#296;B-% "P&#65533;QW&#65533;N&#65533;&#65533;&#65533;Ut #\&#65533;:`1&#65533;&#65533;&#65533;H o&#65533;&#65533;&#65533;8&#65533;&#65533;$&#65533;+O&#65533; &#65533;58&#65533;&#65533;T/Fk@.&#65533;&#65533;&#65533;&#65533;D&#65533; b&#65533;&#65533;&#246;&#65533;7&#65533;&#65533;a$v&#65533;:&#65533; c&#65533;&#65533;u>\&#65533;)&#65533;&#65533;&#65533;e&#65533;+p&#65533;_/G$&#65533;&#65533;(&#521;&#65533;&#1881; &#1281;&#65533;&#65533;&#65533;r&#65533;&#65533;?&#65533;&#65533;#&#65533;W&#65533;<&#65533;?&#65533;&#65533;&#65533;s6@;&#65533;$lA
&#65533;1z&#65533;&#65533; B&#65533;f&#65533;&#65533;&#65533;" H&#65533;&#65533;&#65533;&#65533;"&#65533;	&#65533;pb&#65533;&#65533;)t&#65533;T&#65533;&#65533;%,&#65533;&#65533;&#65533;&#65533;*H&#65533;&#65533;&#65533;&#65533;i3N&#65533;&#65533;iA&#65533;U'@&#65533;h/&#65533;r&#65533;?LU&#65533;&#65533;:X&#65533;T&#65533;&#65533;ag&#65533;r&#65533;"P&#65533;T&#1792;'&#65533;v&#65533; &#65533;&#65533;1&#65533;hZD;%|&#65533;&#65533;0&#65533;}@&#65533;&#65533;&#65533;&#65533;&#65533;&#65533;`ClA&#65533;\&#65533;1i&#65533;&#65533;&#65533;&#65533;4-&#65533;&#65533;tu&#65533;&#65533;&#65533;9*JZD=T*&#1537;<oP@&#65533;&#65533;'8C&#65533;2x&#65533;&#65533;CJx@;D&#65533;&&#65533;&#65533;&#65533;&#65533;\'G;&#65533;BOE&#65533;&#65533;2&#65533;&#1199;&#65533;  &#65533;&#65533;~)&#65533;Q*&#65533;&#65533;&#65533;&#65533;i&#65533;&#65533;pA$&#65533;&#65533;&#65533;8&#65533;&#65533;&#65533; &#65533;K&#65533;&#65533;L&#65533;&#65533;&#65533;93	5&#65533;&#65533;&#65533;&#65533;I ,x&#65533;C6&#65533;EPKF&#65533;&#65533;1tAA&#65533;&#65533;&#65533;@8/&#65533;&#65533;c9&#65533;h&#65533;D&#65533;MK`H&#65533;mH3I<&#65533;Bh&#65533;&#1297;uS&#65533;) &#65533;&#65533;jD?&#65533;3&#65533;&#65533; dA`uU\ &#65533;A$&#49311;&#65533;&#65533;x&#65533;  &#65533;&#65533;,&#65533;K&#65533;/:&#65533;8&#65533;&#65533;.&#1188;&#65533;&#65533;&#65533;&#65533;&#870;E&#65533;&#65533;:\&#65533;.dBL&#65533;`8U<@
(&#65533;&#65533;35&#65533;3&#65533;Kx&#65533;3&#65533;D&#65533;y<' &#65533;(A&#65533;&#65533; $T`Q&#65533;&#65533;&#65533;&#65533;&#65533;&#65533;&#65533;@	D&#65533;&#65533;&#65533;&#512;'&#65533;B1&#65533;&#65533;C&#65533;K&#1282;D<Tp-k{>&#65533;&#65533;&#65533;&#65533;xA.Hu5&#65533;BDh&#65533;?@&#65533; LAB)&#65533;6&#65533;d&#65533;KiN&#65533;&#65533;D&#65533; 50ru=&#65533;&#65533; o&#65533;$&#65533;g&#65533;&#65533;"8&#65533;6P&#65533;24h&#65533;7&#65533;&#65533;\_<&#65533;k/&#65533;&#65533;\:&#65533;V&#65533;7D&#65533;(&#65533;?d@&#65533;-&#65533;"&#65533;n&#65533;PZ0@X&#65533;@&#65533;>nu&#65533;&#65533;'8&#65533;&#65533;&#65533;&#65533;&#65533;&#65533;n&#65533;&#65533;v&#65533;&#65533;&#65533;>&#65533;&#65533;?&#65533; 0&#65533;&#65533;"&#65533;&#65533;&#65533;&#65533;j&#65533;&#65533;&8&#65533;
&#65533;@0&#65533;&#33909;Zq&#65533;&#65533;&#65533;;&#65533;&#65533;? A&#586;m6{&#65533;&4eO&#65533;	&#65533;&#65533;&#65533;#n&#65533;&#65533;}&#65533;F&#65533;6&#65533;&#65533;?&#1281;W&#65533;&#65533;j@X?D&#65533;#A&#65533;KD	&#65533;&#65533;.<=%&#65533;M&#65533;CK"&#65533;&#65533;FL0l&#65533;t&#65533;&#65533;z&#65533;<&#65533;&#65533; &#1063;&#65533;&#65533;&#65533;kw&#65533;_&#65533;=&#65533;&#65533;64C-t&#65533;`$&#65533;&&#65533;>&#65533;&#65533;D)&#65533;F&#65533;&#65533;g38&#65533;&#65533;&#65533;:U&#65533;@&#65533;&#65533;&#65533;&#65533;&#65533;e&#65533;=&#65533;3&#65533;B%&#65533;&#65533;&#65533; (&#65533;&#65533;&#65533;X&#65533;&#65533;F"&#65533;K&#65533;&#65533;&#1532;&#65533;/ \&#65533;?&#65533;&#65533;1&#65533;&#65533;&#65533;C&#65533;>&#65533;C2&#65533;&#65533;  &#65533;&#65533;%&#65533;wa&#65533;>5&#65533; bD&#65533;)V&#65533;xcF&#65533;9v&#65533;&#65533;&#65533;dH&#65533;#I&#65533;4y&#65533;&#65533;?&#65533;*&#65533;&#65533;9h&#65533;J&#65533;3i&#65533;\yg&#923;&#65533;&#65533;a&#65533;&#1153;&#65533;	K&Y&#65533;y&#65533;Q&#65533;&#65533;&#65533;	&#65533;dJ&#65533;	&#65533;",`&#65533;@&#65533;&#65533;&#65533;&#65533;&#65533;lX&#65533;c&#598;&#65533;&#65533;&#65533;&#65533;&#65533;u&#65533;&#65533;cR&#65533;&#65533;\u&#65533;OZ'1+T`B&#65533;rr	&#14088;\&#65533;Mq&#65533;&#65533;hP5a )&#65533;&#65533;&#65533;&#65533;&#65533;V&#65533;u&#65533;&#65533;v&#65533;&#65533;th&#65533;6Whg&#18372;Y&#65533;Y-,&#65533;&#1995;&#65533;\A&#1143;&#65533;%&#65533;&#65533;&#65533;{&#65533;&#65533;"<l&#65533;.&#65533;9r&#65533;d&#65533;
F9&#1224;U&#65533;r&#65533;ZW&#65533;~{v&#65533;7&#65533;&#65533;&#65533;O&#65533;2&#65533;&#65533;3&#65533;q\.B#&#65533;&#65533;W&#787;&#65533;&#65533;Y&#65533;&#65533;&#65533;&#982;&#65533;&#65533;&#65533; &#65533;%&#65533;&#516;n&#65533;!&#65533;\&#65533;:&#65533;Y&#65533;&#65533;a0;&#65533;&#65533;&#65533;e61&#65533;&#65533;C(&#65533;8#&#65533;JR&#65533;Ek&#65533;Gq&#65533;!&#65533;p&#65533;&#65533;Fk&#65533;y%&#65533;E&#65533;&#65533;,0&#65533;CXx&#65533;&#65533;N&#65533;	
&#65533;\&#65533;&#65533;&g&#65533;&#65533;&#65533;&#65533;'=&#65533;&#65533;0&#65533;&#65533;ag&#65533;O&#65533;(&#65533;&#65533;&#65533;"&#32846;X&#65533;ID	&#65533;3 x "&#65533;&#65533;&#65533;@ &#65533;J&#65533;&#65533;&#65533;Cc&#65533;&#65533;&#65533;&#65533;B=&#1096;&#65533;+&#65533;&#65533;&#65533; 4&#65533;&#65533;&#65533;&#65533;P%}&#65533;&#65533;e2p&#65533;&#65533;=H&#65533;&#65533;[&#545;&#65533;fB&#65533;#	q&#1267;=0p&#65533;2 	&#65533;m&#65533;&#65533;\uE&#65533;&#65533;d&&#65533;G&#65533;]G&#65533;4&#712;f9&#65533;X&#65533;&#65533;&#65533; H&#65533;&#65533; e&#65533;9&#65533;&#65533;&#65533;[L&#65533;d&#65533;7&#65533; &#65533;,&#65533;x&#137;)&#65533;&#65533;4&#65533;&#65533;&#65533;Shifv8&#65533;&#65533;z&#65533;&#65533;&#65533;&#65533;g,&#65533;&#65533;&#65533;{1"&#65533;X&#65533;&#65533;&#65533;&L&#65533;P&#65533;&#65533;&#65533;   &#65533;&#548;u&#65533;&#65533;&#65533;&#65533;-&#65533;P&#65533;b&#65533;/&#65533;&#65533;&#65533;n&#65533;E,j&#65533; O&#65533; X&#65533;&#65533;& &#65533;&#65533;&#65533;cJ&#65533;&#65533;&#65533;m&&#65533;4o@P&#65533;z=>/&#65533;y&#65533;&&#65533;>&#65533;&#65533;!&#65533;t &#65533;'&#65533;&#65533;&#65533;
o&#65533;G&#65533;&#65533;&#47925;~&#65533;&#65533;qH&#65533;&#65533;&#65533;HVj"w&#65533;&#65533;?.t&#65533;YO2&#65533;&#65533;&#65533;;<F&#65533;t&#65533;g&#65533; Z&#65533;&#65533;&#65533;&#65533;i&#65533;&#65533;\$&#65533;&#65533;YA&#65533;g&#65533;p&#65533;&#65533;AG&#65533;Y.&#65533;&#65533;
6&#65533;&#65533;&#65533;&#65533;.&#65533;!
9.&#65533;&#346;v,J&#65533;&#65533;&#65533;'&#65533;>&#65533;&#65533;a&#65533;&#65533;&#65533;&#65533;&#65533;)<&#1030;B&#65533;&#65533;ho&#65533;)&#65533;3&#65533;Xa&#65533;U&#65533;;`&#65533;&#65533;&#65533;&#65533;[4&#45539;v(0@&#65533;M&#65533;r&#65533;e&#2014;&#65533;&#65533;&#65533;&#65533;&#131;	&#65533;&#65533;&#65533;&#65533;&#65533;Y&#65533;[4&#65533;&#65533;&#65533;^&#1668;&#65533;&#65533;&#211;]&#65533;&#65533;&#65533;&#65533;&&#65533;y&#65533;z V9&#65533;&#65533;&#65533;&#65533; 	&#36057;&#65533;a&#65533;&#65533;f&&#65533;}&#65533;#&#65533;&#65533;&#65533;&#65533;&#65533;@O	&#65533;&#65533;&#65533;&#65533;H&#65533;b&#65533;&#65533;L8Q:~&#65533;/&#65533;( *W@&#65533;pq3s&#65533;q%60"&#65533;P&#65533;4d!	6,&#65533;@&#65533;,&#65533;$&#65533;&#65533;&#65533;7&#65533;Qs<&#65533;&#65533;&#65533;_=&#65533;&#65533;BNP&#65533;&#65533;(&#65533;&#65533;E&#65533;&#65533;&#65533;>&#65533;#&#65533;rC&#65533;&#65533;&#534;%&#65533;X&#65533;x&#65533;y@&#65533;&#65533;&#65533;&#65533;N&#65533;&#65533;&#65533;&#65533;&#65533;&#65533;&#65533;c&#65533;&#65533;:&#65533;qF/&#65533;&#65533;&#65533;&#65533;&#65533;u&#65533;&#65533;9&#65533;4hQ	8@&#65533;&#65533;`{4&#65533;%&#65533;&#65533;&#65533;X&#65533;8F&#1562;`&#65533;&#65533; &#65533;&#65533; &#65533;Q&#65533;&#65533;x&#65533;  ["iY&#755;&#65533;&#65533;&#65533;x@.h&#65533;8&#65533;&#65533;&#65533;x&#65533;$&#65533;&#65533;&#401;*&#65533;@&#65533;@LdF^	&#65533;G&#65533;&#65533;Ju<&#65533;+&#65533;,giKo~&#65533;$7&#65533;&#65533;?&#65533;&#65533;`I#&#65533;G4l&#65533;	>&#65533;'&#65533;&#65533;A&#65533;,&#65533;8&#65533;=&#65533;&#65533;@&#65533;m4&#65533;I&#65533;&#65533;e8p&#65533;&#65533;q&#65533;&#65533; t&#65533;%&#65533;&#65533;&#65533;P&#65533;&#65533;k%&#65533;X&#65533;&#65533;+P0&#65533;&#65533;#&#65533;P&#65533;+$!&#65533;+&#65533;&#65533;&#65533;0@&#65533;&#65533;&#65533;P&#65533;#5&#65533;&#65533;&#65533;8&#65533;&#65533;)8&#65533;&#65533;&#65533;BK}&#65533;N&#65533;&#65533;_`&#65533;&#65533;&#65533;]E&#65533;&#65533;h&#65533;&#65533;d@&#65533;8&#65533;&#65533;!&#65533;-0&#65533;^&#65533;&#65533; &#65533;,ANn&#65533; &#1816;B~`&#65533;&#65533;~&#65533;&#65533;i&#65533;&#65533;J&#65533;&#65533;&#65533;.&#65533;&#65533;&#65533;&#65533;&#65533;	&#65533;&#65533; &#65533;&#65533;P=`&#65533;&#65533;&#65533;&#65533;: %&#65533;&#65533;&#65533;<D&#65533;1&#65533;"&#65533;x&#65533;A&#65533;&#65533;
&#65533;p&#1250;j&#65533;lW&#1158;|&#65533;`I&#65533;0(A&#65533;&#65533;&#65533; &#65533;&#65533;&#65533;PI&#65533;&#65533;&#65533; &#65533;&#65533;RR&#65533;h&#65533;^]%&#65533;&#65533;V)w&#65533;Qy&#65533;"&#65533;&#65533;&#65533;l&#65533;&#65533;SI&#65533;20&#65533;
&#65533;@#=HB &#65533; &#65533;&#65533;&#65533;&#65533;4&#65533;A&#65533;&#65533;.&#65533;&#65533;&#65533;&#65533;=Z&#65533;&#65533;&#65533;&#65533;&#65533;&#65533;uD&#65533;&#34333;&#65533;&#65533;[&#2028;&#65533;&#65533;A&#65533;Gj&#65533;D,&#65533;&#65533;8&#65533;o&#65533;g;&#65533;&#65533;@ &#65533;a/X&#65533;&#65533;&#65533;H9!&#65533;\ &#65533;(&#65533;|&#65533;e_&#65533;K%&#65533;XK1&&#65533;&#335;t&#65533;@:&#65533;W  &#65533;&#65533;&#65533;&#65533;&#65533;C&#65533;&#65533;,&#65533;&#65533;!&#65533;P 
&#65533;&#65533;&#65533;>&#65533;&#65533;&#65533;P&#65533;&#65533;&#65533;w&#65533;Pb'&#65533;&#65533; &#65533;&#65533;&#65533;&#1356;&#65533;&#65533;&#65533;&#65533;	&#65533;&&#65533;&#65533;&#65533;&#65533;`g8&#65533;5Ji\360&#65533;HV3\TB&#65533;&#65533;&#65533;EN3f+&#65533; Pab|8&#65533;,&#65533;|oT	wM&#65533;&#65533;L &#65533;B&#1314;e6&#65533;&#65533;fG&#65533;E%N&#65533;&#65533;(&#65533;&#65533;;&#65533;-&#65533;&#65533;&&6&#65533;&#65533;&#65533;&#65533;H9^&#65533; S&P&#65533;:Q&#65533;q$&#65533;&#65533;f|&#65533;&#65533;]&#65533;&#65533;&#65533;&#65533;&#589;&#65533;YQW&#65533;x|&#65533;&#65533;&#65533;&#65533;.&#65533;&#65533;]_d&#65533;&#65533;Dr@&#65533;< F@&#65533;#ds&#65533;Z#&#65533;&#65533;&#65533;&#65533;3&#65533;&#65533;
&#65533;xv&#1712;&#65533;&#65533;&#65533;^&#65533;&#65533;&#65533;(&#65533;&#65533;&#65533;&#65533;&#65533;&#65533;_}&#65533;:&#65533;	1&#65533;@C&#65533;&#65533; "&#65533;&#65533;|&#65533;&#65533;&#65533;&#65533;3&#65533;&#65533;]n|&#65533;&#65533;&#65533;B&#65533;&#65533;&#65533;&#65533;@&#65533;&#65533;&#1928;&#65533;k&#65533;&#65533;&#65533;&#65533;&#65533;b&#65533;&#65533;P&#65533;A&#65533;#&#65533; p&#65533;&#65533;)'  &#65533;8$&#65533;4&#65533;&#65533;r&#65533;#&#65533;h1&#65533;&#65533;&#65533;p&#65533;&#65533;j&#65533;D&#65533;7a^ECdih&#65533;&#65533;&#65533;}&#65533;X<kC&#65533;Sc0&#65533;&#65533;D&#65533;&#65533;E&&#51205;&#65533;&#65533; &#65533;:H @&#65533;&#65533;`1Z&#65533;&#65533;t&#65533;&#65533;q'I2   fTz&#65533;&#65533;&#65533;E8&#65533;QL&#65533;&#65533;8&#65533;X&#65533;&#65533;/D&#65533;f&#65533;8&#65533;J&#65533;z&#65533;&#65533;&#65533;0E%&#65533;&#65533;&#65533;.8&#65533;9&#65533;A\&#65533;&#65533;~U &#65533;"!p&#320;C&#65533;	&#65533;1 &#65533;&#65533;&#65533;&#65533;(.E&#65533; &#65533;X&#65533;"&#65533;&#65533;\&#65533; ( &#65533;&#65533;B&#65533;&#399;&#65533;:&#65533;&#65533;&#65533;U&#65533;&#65533;&#65533;b&#65533;	 R@d&#65533;\&#65533;&#65533;&#65533;}E&#65533;&#65533;L&#65533; &#65533;&#65533;q&#65533;&#65533;&#65533;,&#65533;&#65533; &#65533;#T&#65533;&#65533;H&#65533;&#65533;X%&#65533;&#65533;}&#65533;0&#65533;aWp&#65533; &#65533;x&#65533;&#65533;&#65533;&#65533; `&#65533;&#65533;op&#65533;&#65533;&#65533;&#65533; &#65533;*" `/b&#65533;&#65533;M&#65533;&#65533;&#65533;&#65533;&#65533;&#65533;n  ``^j&#65533;&#65533;&#65533;t&#65533; Plpl&#65533;&#65533;&#65533;&#65533;`&#65533;&#65533;  &#65533; #&#65533;`u,&#65533;t&#65533;Y&#65533;&#65533;,&#65533; &#65533;&#65533;&#65533;&#65533;+&#65533;&#65533;&#65533;&#65533;)&#65533;F &#65533;&#65533;O&#65533;&#65533; #:!5p&#65533;_0&#65533;j&#65533;,&#65533;&#65533; `&#65533;&#65533;&#65533;nA&#65533;&#90896;_cp&#65533;&#65533;&#65533;`&#65533;&#65533;k&#65533;.&#65533;&#65533;L%&#65533; &#65533;&#65533;,&#65533;a  &#65533;&#65533;&#65533;&#65533;&#65533;0$&#656;"&#65533;&#65533;&#65533;&#65533;&#65533;&#65533;&#65533;!\&#65533;&&#65533;&#65533;`&#65533;r  &#65533;&#65533;"&#65533;!&#65533;&#65533;"T&#65533;B&#65533;&#65533;"  \pk&#65533;&#65533;&#65533;&#65533;&#65533;,&#65533;4
1&#65533;6&#65533;&#65533;&#65533;&#65533;&#65533;&#65533;&#65533;&#65533;baNA,a&#65533; &#65533;&#65533;&#65533;@	z&#65533;d&#65533;P&#65533;"&#65533; VE&#65533;"&#65533;&#65533;l   !#&#65533;&#65533;|c&#65533;T&#65533;p&#65533;,x	 &#65533;@p&#65533;&#65533; &#65533;&#65533;v&#65533;;B;L#&#65533;&#65533;&#1025;&#65533;A&#65533;AX&#65533;Ba&#65533;`&#65533; &#65533; 
~&#65533;f N@ &#65533;&#65533; &#65533;I&#65533;>&#65533;&#65533;&#65533;&#65533;>&#65533;&#65533;&b @&#65533;0""{K%&#65533;a&#65533;b&#65533;&#65533;&#65533;b&#65533;&#65533;&#65533;&#65533;&#65533;u1&#65533;&#65533;1.&#65533;Q&#65533;&&#65533;&#65533;A&#65533;&#65533;&#65533;&#65533;h&#65533;L&#65533;&#65533;@&#65533; 
R&#65533;Z@( @&#65533;&*!&#65533; &#65533;dB&#65533;d &#65533; &#65533; k&#65533;a-:n&#65533;h  &#65533;&#65533;"" j&#65533;g%&#65533;&#65533;&#65533;&#65533;,6&#65533;Y$&#65533;pFAi&#65533;
B&#65533;&#65533;&#65533;&#65533;&#65533;&M&#65533;!&#65533;a|&#65533;Na!&#65533; &#65533;`h&#65533;J&#65533; R&*+&#65533;M&#65533;2&#65533;^@l&#65533;&#65533;&#65533;&#65533;%&#65533;`6&#65533;R&#65533;j&#65533;&#65533;a&#65533;&#65533;&#65533;&#65533;$&#65533;&#65533;8E&#65533;&#981;&#65533;&#65533;,#	Pi&#65533;&#65533;&#65533;C `&#65533;,&#65533;&#65533;&#65533;pz&#65533;&#65533;&#65533;&#65533;A&ah&#65533;
&#65533;"&#65533;A&#65533;&#65533;!N&#65533;&#65533;&#65533;&#65533;	t`T@ &#65533;&#65533;2&#65533;&#65533;  3-&#65533;\&#65533;3?&#65533;&#65533;E&#65533; &#65533;>&#65533;T&#65533;v&#65533;&#65533;a&#65533;a&#65533;&#65533;>0&#65533;&#65533;&#65533;&#65533;&#65533;&#65533;&#65533;&#65533;r"^&#65533; &#65533;&#65533;(H&#65533; r @!&#65533;&#65533;e_&#65533;X&#65533; & &#154;&#65533;{H&#65533;&#65533;,B&#65533;&#65533;&#65533;a\a&#65533;&#1184;
z@P&#65533;&#65533;2&#65533;3! =#&#65533;X@n&#65533;6&#65533;`&#65533;@&#65533;Naf&#65533;&#65533;a?&#65533;A&#65533;!B?&#65533;&#65533;A&#65533;af&#65533;&#65533;,Pn&#65533; Z'&#65533;&#65533;&#65533;&#65533;&#65533;,&#65533;&#65533;&#65533;&#364;`&#65533;j&#65533; &#65533;&#65533;8&#65533;u,&#65533;&#65533;  &#65533; `,&#65533;&#65533;a&#65533;!FAG&#65533; 	j`0&#65533;f&#65533;2&#65533;n(&#65533;`&#65533;&#65533;@&#65533; &#65533;&#65533;F!`&#65533;&#65533;&#65533;&#65533;!b3&#65533;&#65533;!&#1682;;&#65533;&#65533;	`&#65533;"&#65533;&#65533;&D&#65533; J&#65533;&#65533;&#680;	   &#65533;Av&#65533;!&#65533;&#65533;&#65533;&#65533;&#65533;<&#65533;A&#65533;&#65533; &#65533;&#65533;"&#65533;&#65533;AB&#65533;&#65533;&#65533;	j&#65533;$&#65533;&#65533;h&#65533;  B&#65533;l&#65533;&#65533;&#65533;&#65533; Fap&#65533;&#65533;&#65533;&#65533;&#65533;vN;bRCn
' &#65533; &#65533;&#65533; f&#65533;&#65533;P'j&#65533;&#65533;T &#65533; &#65533;&#65533;{`&#65533;&#65533;fk&#65533;+"&#65533;&#65533;&#65533;&#65533;W&#65533;&#65533;,&#65533;&#65533;!&#65533;&#65533;&!&#65533; L &#65533;&#65533;?
`* f&#65533;&#65533; &#65533;&#65533;F&#65533;|a&#65533;&#65533;&#65533;I&#65533;%&#65533;&#65533;&#65533;&#952;&#65533;&#65533;hW-&#65533;&#65533;H9&#65533;&#65533;&#65533;!(&#65533;&#65533;\LVf&#65533;b&#65533;v&#65533; j`&#65533;&#65533;&#65533;&#65533;b&#65533;
 &#65533;&#65533;
&#65533;!X@&#65533;G"&#65533;&#65533;&#65533;&#65533;&#65533;
n@&#65533;&#65533;C@* h&#65533;&#65533;&#65533;
&#65533;X&#65533;&#65533;&#1185;&#65533;P.&#65533;!9&#65533;&#65533;.rV&#65533;O%&#65533;&#65533;&#65533;&#65533;0&#65533;~v,&#65533;&#65533;&#65533;o&#250;g s&#65533;c/;&#65533;&#65533;&#65533;&#65533;&#128;&#65533;b&#65533; &#65533;&v&#65533;&#1952;&#65533;.&#65533;b&#65533;H`&#65533;@&#65533;&#65533;J&#65533;&#65533;&#65533;&#65533;&#65533;&#65533;6;X&#65533; @"b&#65533;A&#65533;^&#65533;h!N &#65533;&#65533;*  <@j&#65533;&#65533;z !:&#65533;&#65533;jrW &#65533;ai&#65533;&#65533;k &#65533;&#65533;&#1793;&#65533;a&#256;< P&#65533;c\@&#65533;@"&#65533;&#65533;&#65533;&#65533;XWIpa&#65533;\"&#65533;&#65533;&#65533;&#65533;&#65533;&#65533;&#65533;&#65533;*&#65533; :r&#65533;&#1686;{&#65533;!
&#65533;&#65533;&#65533;&#65533;&#65533;&#65533;OjN "&#65533;&#65533;&#65533;&#65533;&#65533;&#65533;aR &#65533;
&#65533;V &#65533;&#65533;*&#65533;&#65533;&#65533;&#65533;&#65533;d&#65533;&#65533;J&#65533;&#65533;2&#65533; &#65533;&#65533;! &#65533;&#65533;<&#65533;&#65533;&#65533;B&#65533;,&#65533;! @&#65533;&#65533;&#65533;&#65533;&#65533;
Xief&#65533;Fw!B`&#65533;&#65533;&#65533;&#65533;b)"$&#65533; (`x@&#65533;`L!&#65533;AvV&#65533;&#65533;E&#65533;"&#65533;A6&#65533;2Bp&#65533;&#65533;Dc
  p&#65533;&#65533;TC&#65533; &#65533; lx5w&#65533;&#65533;&&#65533;AR "&#65533;&#65533;&#65533;PO&#65533;&#65533;&#65533;`8&#65533;i&#65533;&#132;e&#65533;&#65533;R&#65533;a2`
&#65533;.*&#65533;aI!_B &#65533;&#65533;`&#65533;`&#65533;)&#65533;A&#65533; &#65533;&#65533;&#65533;&#65533;Vw&#65533;&#65533;V&#65533; Z`&#65533;&#65533;
A&#65533;&#65533;C&#65533;&#65533;&#65533;B&#65533; &#65533;&#65533;	A&#65533;~&#65533;W&#65533;B&#65533; &#65533;@&#65533;$&#65533;v&#65533;&#65533; %O&#65533;{&#65533;a2(&#65533;L94&#65533;&#65533;e&#65533;&#65533;&#65533;3&#65533;bw&#65533;&#65533;&#65533;~c&#65533;/&#65533; j&#65533;,9&#65533;
&#65533;&#65533; VR&#65533;&#65533;Gh&#65533;&#65533;	&#65533;`&#65533; &#65533;:L"P&#65533;&#65533;&#65533;al&#65533;*z&#65533;"nR&#65533;&#65533;B&#65533;&#65533;A%&#65533;&#65533;bA&#65533;&#65533;A$&#65533;b&#65533;)a@nA&#65533;&#65533;Y&#65533;.]&#65533;&#65533;p&#65533;
&#65533;&#65533; "@
Fa&#65533;&#65533;'%H&#65533;&#65533; &#65533;!"&#65533;a<&#65533;j`*b&#65533;&#65533;&#65533;&#65533;A&#65533;E&#65533;&#65533;&#65533;&#65533; &#65533;b&#65533;&#65533;&#65533;&#65533;&#65533;&#65533;&#65533;&#65533; b&#65533;,&#65533;l&#65533;&#1640;b&#65533;` &#65533;&#65533;&#65533; &#65533;&#65533;
N&#65533;	&#65533;(! &#65533;`&#65533;R&#65533;h&#65533;n&#65533;  &#65533;&#65533;&#65533; &#65533;&#65533;&#65533;z&#65533;a A&#65533;&#65533;&#65533;@&#65533;&#65533;&#65533;&#65533; &#65533;&#65533;&#65533;&#65533;qj&#65533;&#65533;JA&#65533; &#65533;&#65533;&#65533;&#65533; $ &#65533; &#65533;&#65533;&#65533;&#65533; "&#65533;+B!&#65533;&#65533;*
&#65533;&#65533;@HA&#65533;&#65533;&#65533;&#65533;&"&#65533;&#65533;&#65533;(As]&#65533;$&#65533;Y$&#65533;	A&#65533;!&#65533;&#65533; &#65533; D&#65533;&#65533;&#65533; a
T2$`&#65533;&#65533;&#65533;&#65533;^!&#65533;&#65533;!l&#65533;"&#65533;&#65533;&#65533;&#65533;&#65533;J&#65533;&#65533;G` &#65533;6&#65533;<?&#65533;&#65533; &#65533;G&#1784;&#65533;{&#65533;%&#65533;&#65533;L&#65533;&#65533;&#65533;`&#1595;U&#65533;P f&#65533;n@z@&#65533;&#65533;
&#65533;@	| j@!]&#65533;2`&#65533;&#65533;C &#65533;@Pal &#1810;&#65533;&#28408;&#65533;!
&#65533;&#65533;&#65533;&#65533;a d&#65533;&#65533;h&#65533;2&#65533;~@
&#65533;&#65533;A&#65533; &#1440;&#65533;E<&#65533;&#65533;&#65533;&#65533;e5N&#65533;&#65533;&#65533;&#65533; &#65533;&#65533;Z&#65533; "&#65533;&#65533;!&#65533;  &#1700;^&#65533;&#65533;&#65533;&#65533;\&#65533;&#65533;#&#928;&#65533;}<&#65533;&#65533;&#65533;&#65533;&#65533;&#65533;o&#65533;a&#65533;!&#65533;&#65533;&#65533;j!\aV&#65533;f&#65533;&#65533;A&#65533;aV&#65533;K&#65533;'&#65533;&#65533;&#732;&#65533;&#65533;&#65533;=$&#65533;  &#65533;O&#65533;E&#65533;6r &#65533;&#65533;&#65533;&#65533;?"	v&#65533;&#65533;&#65533;b&#65533;^&#65533;9&#65533;;&#65533;&#65533;&#65533;&#65533;&#65533;O96  &#65533;a&#65533;'&#65533;N1&#1395;&#65533;&#65533;Z&#65533;<0Q&#65533;e&#65533;u&#1729; &#65533;&#65533;&#65533;&#65533;/&#65533;&#65533;1{&#65533;[&#65533;&#65533;w!`&#65533;&#65533;&#65533;&#65533;&#306;&#65533;&#65533;]&#65533; &#65533;&#653;&#65533;&#65533;g&#65533;`&#65533;&#65533;  8&#65533;&#65533;&#65533;&#65533;`  &#65533;&#65533;&#65533;M&#65533;&#65533;p<|&#65533;_  &#65533;`&#65533;=&#65533;&#65533;A&#65533;6?L&#65533;@&#65533;w&#1825;&#65533;&#65533;5&#65533;&#65533;2A&#65533; a&#65533;a&#65533;&#65533;j  Z &#65533;&#65533;]	&#65533;#&#65533;&#65533;&#65533;&#65533; <`&#65533;&#65533;R&#65533;&#65533;,&#65533;6~&#1667;&#65533;+&#65533;!	&#65533;) `&#65533;&#65533;&#65533;w&#65533;&#65533;&#65533;&#65533;Z&#65533;]&#65533;a&#65533;&#65533;&#65533;&#65533;a&#65533;X9`&#65533;$&#65533;, &#306;&#65533;&#65533;&#65533;&#65533;{&#65533;&#65533;&#65533;|&#65533;=>$&#65533;&#65533;&#65533;&#65533;&#65533;&#65533;q&#65533;i^&#65533;^&#65533;&#65533;a&#65533;MO@ J&#65533;x"0q&#65533;y&#65533;&#65533;m&#65533;\&#65533;&#65533;YE &#512;&#65533;6&#65533;g `&#65533;&#478;&#65533;>&#65533;&#65533;a<&#65533;Y&#65533;
&#65533;&#65533;&#65533;j&#65533;&#65533;k&#65533;&#65533;=&#65533;&#65533;&#65533;1&#65533;&#65533;VO &#769;&#65533;j &#65533;&#1789;&#65533;&#65533;&#65533;&#65533;&#65533;&#65533;&#65533;&#65533;&#65533;&#65533;&#270; &#65533;&#65533;6&#65533;}&#65533;&#65533;&#65533;&#65533;&#65533;U&#65533;&#65533;{]&#65533;a	,\&#65533;6&#65533;,&#65533;N\&#65533;}#E&#65533;&#65533;}D!&#65533;&#65533;U@&#65533;]&#65533;*4&#65533;&#65533;],5&#65533;&#65533;&#65533;}&#65533;!&#65533;2Pk d&#65533;&#65533;&#65533;&#65533;&#65533;&#65533;])&#65533;&#65533;&#65533;&#65533;(F&#65533;<A `&#65533;&#65533;8&#65533;&#65533; &#65533;&#65533;&#65533;&#65533;S&#65533;&#65533;AF&#65533;&#65533;`X*?&#65533;t<&#65533;R"&#65533;o&#65533;&#65533;&#65533;&#65533;&#65533;&#65533;A &#65533;&#65533;;&#65533;0&#65533;&#133;9&#65533;&#65533; &#65533;&#265;+Z&#65533;&#65533;1&#65533;&#397;;z&#65533;X1U&#65533;- K&#65533;<&#65533;2&#65533;&#661;,W&#65533; &#65533;&#65533;[&#729;4k&#1724;I[&#65533;{&#65533;<hAD&#65533;D&#65533;&#65533;&#65533;*&#9699;L&#65533;:}&#65533;r &#1568;Z&#65533;&#65533;&#65533;f&#65533;K~zU&#65533;&#65533;&#65533;&#65533;d&#65533;V<1&#65533;&#1653;l&#65533;zL&#65533;&#65533;4&#65533;t&#65533;:=&#65533;&#65533;&#65533;&#1519;
 &#65533;&#65533;&#65533;(Z j>&#65533;4
&#65533; &#65533;;~&#65533;Q&#1811; {&#65533;&#65533;&#65533;&#65533;&#25766;"&#65533;&#65533;:&#65533;&#65533;.{&#65533;>&#65533;&#65533;]&#65533;&#65533;}8s&#65533;&#49829;"&#65533;&#65533;&#65533;[&#65533;&#65533;&#65533;&#65533;r&#65533;f+&#65533;LDk&#65533;&#65533;&#65533;&#65533;&#65533;[vm &#65533;&#65533;;&#65533;&&#65533;&#65533;&#1311;&#65533;3uaxBP&#65533;!&#65533;zys&#65533;&#65533;&#618;&#65533;&#65533;&#65533;&#65533;&#65533;&#65533;&#65533;&#65533;&#65533;<&#65533;&#65533;&#65533;j&#65533;&#65533;Co?&#65533;6I&#65533;&#65533;&#65533;&#65533;=&#65533;&#65533;&#65533;rxS&#65533;&#65533;-W&#65533;&#65533;&#65533;GD&#65533;<HaG&#65533;&#65533;&#65533;&#65533;W&#65533;&#65533;I;&#65533;UH&#65533; 4b&#65533; &#65533;%&&#65533;H:E&#65533;&#65533;C$"&#65533;=,&#65533;%"&#65533;7&#65533;XQ!&#65533;#&#65533;&#65533;p&#65533;&#65533;&#65533;&#65533;$[9&&#65533;$ &#65533;&#65533;d&#65533;&#65533;&#65533;b@O&#65533;QO&#65533;e&#65533;&#65533;&#65533;&#65533;;	 ^VX&#65533;>9&#65533;&#728;e&#65533;&#65533;&&#65533;* G&#65533;F&#65533;qM&#65533;#&#65533;S&#65533;D&#65533;f&#65533; &#65533;~&#65533;&#65533;O!.&#65533;&#65533;+&#65533;2&#65533;' }.&#65533;&#65533;r&#65533;i@&#65533;&#65533;91X&#65533;&#65533;;&#65533;&#65533;&#35035;&#65533;7&#65533;x&#65533;&#65533;&#65533;&#65533;=) &#744;65&#65533;&#65533;&#65533;&#65533;&#65533;&#65533;&#65533;GO>A!&#1004;-5:&#65533;&#65533;&#65533;&#65533; Q&#65533;&#65533;ku&#65533;,&#65533;S&#65533;&#65533;&#65533;(&#65533;&#65533;lu&#65533;{&#65533;&#65533;&'>y1&#1333; 
&#65533;y&#65533;>wK&#65533;?X;nn&#65533; &#720;&#65533;&#65533;&#65533;&&#65533;&#65533;o&#65533;&#65533;&#65533;&#65533;&#65533;>&#65533;&#65533;&#1022;Y&#65533;VL&#65533;6&#65533;{ph&#65533;(&#65533;S&#65533;4&#65533;&#1115;S&#65533;&#65533;4  C?&#65533;=	&#65533;&#455;G$I&#65533;'&#65533;&#65533; &#65533;&#65533;&#65533;&#666;&#65533;&#65533;@O%h#sD&#65533;&#65533;&#65533;&#65533;f&#65533;$  H&#65533;&#65533;X;=&#65533;&#65533;&#65533;2;&#65533;DC&#1421; &#65533;0&#65533;&#1224;&#65533;S&#65533;&#65533;&#65533;`N&#65533;&#909;X&#65533;&#65533;7 &#65533;A;`#&#65533;=0&#65533;&#779;D&#65533;&#1606;&#65533;&#65533;  &#65533;#&#65533;a&#65533;&#65533;&#65533;Px&#65533;fyf&#65533; DP&#65533;&#65533;&#65533;&#611;&#65533;	&#65533;&#65533;&#775;D&#65533;&#65533;u&#65533;&#65533; &#65533;cy]&#65533;&#65533;&#65533;=	&#65533;&#65533;&#65533;9]&#65533;| &#65533;&#1956;&#65533;&#65533;=&#65533;&#65533;&#65533;&#65533;*$31S&#65533;H&#1264;&#65533;&#65533;O
 $&#65533;&#65533;&#65533;Y&#65533;c&#65533;|U&#65533;)&#65533;RIDn&#65533;V?/L51&#65533;V&#65533;&#65533;	&#65533;&#65533;fI&#65533;WR&#65533;&#65533;f&#65533;&#65533;4&#65533;?&#65533;N5W &#1944;&#65533;p&#65533;&#65533;&#65533;&#65533; &#65533;&#65533;L&#65533;'&#65533;&#65533;x&#65533;?&#65533;&#65533; "&#65533;H`Q&#65533;&#65533;*i&#65533;/&#65533;&#65533;&#65533;&&#65533;V9&#65533;)9&#65533;&#65533;.6x&#65533;zT&#65533;o&#65533;D@&&#65533;D1y
&#65533;G&#65533;ADh&#65533;B&#65533;&#65533;C&#65533;`B&#65533;`6&#65533;ufD1l
"&#65533;&#65533;DF&#65533;!B`p&#65533;o_&#65533;&#65533;Q&#65533;V8Q%&#65533;&#65533;&#65533;&#65533;&#65533;&#65533;&#65533;dc&#65533;&#65533;&#65533;&#65533;X&#65533;+D$)`<	7j&#65533;E&#65533; a~#ca&#65533;h&#65533;&#65533;4
&#65533;&#65533;&#65533;'&#65533;&#65533;&#65533; l!6I&#65533;&#65533;h&#65533;VE&#65533;&#65533;G&#65533;x&#65533; b[ED&#65533;@H&#65533;&#65533;&#65533;&#65533;H?&#65533;&#65533;D&#65533;&#65533;&#65533;&#356; *T&#65533;%&#65533;&#65533;&#65533;(3&#65533;&#65533;T0&#65533;8&#65533;( <&#65533;+ AK&#65533;&#65533;cz&#65533;&#65533; a#&#65533; J&#65533;eJ&#65533;>&#65533;"&#65533;&#1538;&W`&#65533;&#65533;&#65533;""GX&#65533;I&#65533;dZs"&#65533;X&#65533;"	P&#65533;&#65533;a&#65533;&#65533;&#65533;&#65533;6A&#65533;&#65533;&#65533;&#65533;  &#65533;&#65533;&#285;,&#65533;
;?&#65533;&#65533;&#65533;sY&#65533;&#65533;p<`&#65533;6&#65533;^ p&#65533;=;&#65533;&h&#65533;&#65533;&#65533;4&#65533;F&#787;#X<8hG&#65533;&#65533;%v&#65533;c&#65533;&#65533;&#65533; &#65533;&#65533;% &#65533;&#65533;&#65533;FD&#65533;&#65533;{&#65533;C2&#65533; &#65533;P&#65533;&#65533;)C  &#65533;&#65533;LZ&#65533;r&#65533;&#65533;&#65533;P&#65533;+C&#65533;;&#65533;&#65533;&#65533;F &#65533;0&#65533;f&#271;&#65533;&#65533;&#65533;7&#65533;&#65533;&#990;$&#65533;&#65533;"Z6  &#65533;T&#65533;aE&#65533;&#65533;&#65533;&#65533;e&#65533;5&#35157;4&#65533;&#65533;&#65533;M.&#65533;AX&#65533;
&#65533;`	&#65533;&#65533;&#65533;&#65533;0&#65533;&#65533;&#1221; &#65533;	&#65533;x^&#65533;&#65533;&#65533;1&#65533;r&#65533;&#65533;&#65533;1&#65533;&#65533;&#65533;B&#65533;@&#65533;c&#65533;&#65533; x&#65533;&#65533;&#65533;&#65533;&#65533;  &#65533;&#65533;r &#65533;&#65533;&#65533;a&#65533;yl&#65533;e&#65533;B&#65533;u&#65533;&#65533;j&#1808;&#65533;&#65533;&#65533;Y&#65533;&#65533;"X5&#65533;&#65533;5&#65533;1&#65533;u&#65533;&#65533;&#65533;,&#1146;&#65533;  &#65533;&#65533;&#65533;&#65533;&#65533;&#65533;1&#65533;1&#65533;Wnb&#65533;&#1046;&#65533;i&#65533;&#65533;&#1029;]8 &#65533;D&#65533;W.q&#65533;&#65533;&#65533;q@  #0 t&#65533;&#65533;&#65533;7o&#65533;&#65533;&#65533;Z&#65533;&#722;&#65533;&#65533;&#65533;:*  &#65533;c&#65533;Qs/|&#65533;+&#65533;ud  H&#65533;z&#65533;&#65533;u xp&#65533;&#65533;  (&#65533;&#65533;&#41379; &#65533;@&#65533;&#65533;y&#65533;  &#65533;gu&#65533;{8c&#65533;j&#65533;` 0&#65533;&#65533;&#65533;c&#65533;&#65533;&#1800;&#65533;&#399;&#65533;9 &#65533;M&#65533; &#65533; p&#65533;l&#65533;&#65533; &#65533;&#65533;&#65533;&#65533;c&#65533;{&#1870;&#65533;&#65533;>&#65533;&#65533;&#65533;L&#65533;&#65533;qd&#65533;&#65533;O&#65533;X&#65533;=&#65533;G&#65533;(?&#65533;&#65533;+^uc&#65533;dO&#65533;9&#65533;&#65533;T&#65533;&#65533;&#65533;Y}d&#65533;&#65533;&#65533;<&#65533;&#65533;&#65533;  pF&#65533;s&#65533;&#65533;&#65533;&#65533;W0&#413;e&#65533;C<&#65533;&#65533;\ 0&#65533;&#65533;&#65533;b2&#65533;&#65533;f /}&#65533;&#65533;6p&#65533;:&#65533;. &#65533;&#65533;&#65533;`Y&#65533;( z&#65533;i&#65533;&#65533;(&#65533;&#65533;3 R&#41397;
&#65533;&#65533;&#65533;! &#65533;&#65533;&#41161;&#65533;&#65533;&#65533; @&#65533;}]&#65533;&#65533;&#65533;% `&#65533;&#65533;zM&#65533;&#65533;&#65533;&#65533;BDlx&#65533;&#65533;&#65533;-&#65533;&#65533;&#65533;&#65533;&#65533;:&#65533;&#65533;}r&#65533;&#1253;&#65533;&#65533;,&#65533;&#65533;&#65533;v&#65533;&#65533;&#65533;9V&#65533;W&#65533;&#65533;&#65533;&#65533;p&#65533;w!&#65533;&#65533;&#65533;&#65533;A&#65533;WP&#65533;x&#65533;&#65533;&#65533;&#65533;N&#65533;&#65533;i  &#65533;&#65533;&#65533;EI l&#65533;&#65533;s&#65533;H:&#65533;&#65533;],k&#65533;o&#65533;wH&&#139;%&#65533;&#65533;&#65533;&#65533; h&#65533;&#65533;u&#65533;&#65533;&#65533;&#65533;&#65533;I @&#65533;&#65533;g&#65533;CC&#65533;wr &#65533;&#65533;&#65533;UEFt&#65533;W&#65533;:&#65533;&#65533;`&#65533;&#65533;&#65533;;\.WU+"Bq&#65533;&#26818;&#65533;&#65533;&#1419;&#65533;oJ&#65533;&#65533;8x&#65533;F&#65533;/&#65533;&#65533;&#65533;8x&#65533;&#65533;&#65533;S
&#65533;&#65533;xA&#65533;T&#65533;&#65533;&#65533;2yu_&#65533;bj}P&#65533;&#1456;&#65533;Kt &#65533;&#65533;c&#65533;Q2&#65533;&#65533;&#65533;&#65533; &#65533;j{&#65533;&#65533;qTv&#65533;&#65533;&#65533;;`&#65533;&#65533;W&#65533;&#65533;*&#65533;&#65533;&#65533;&#65533;&#65533;&#65533;v&#65533;&#65533;&#65533;; &#1818;x5VG&#65533;lf#?&n -&#65533;&#65533;&#65533;p1&#65533;&#65533;&&#65533;&#65533;&#65533;.&#65533;&#65533;&#65533;&#65533;f&#65533;&#65533;p&#65533;z&#65533; &#65533; b\/&#65533;3&#65533;&#65533;&#65533;'&#65533;n&#170;&#65533;9(&#65533;&#65533;&#65533;&#65533;&#65533;F&#65533;  &#65533;P_vh  H&#65533;&#65533;y&#65533;&#65533;%&#65533;W#&#65533;&#65533;&#65533;&#65533;&#65533;&#65533;&#65533;&#65533;&#65533;%&#65533;&#65533;L&#65533;#t&#65533;X&#65533;i&#65533;1&#65533;&#65533;#&#65533;&#65533;&#65533;&#46963;&#65533;&#65533;&#65533;"&#65533; 	 &#65533;r&#65533;&#65533;&#65533;&#65533;&#65533;p&#65533;% &#65533;&#65533;&#65533;&#65533;%B}&#65533;^&#65533; &#65533;&#65533;&#65533;B&  &#65533;^S&#65533;&#65533;&#65533;&#65533;&#65533;`&#65533;6M&#65533;  !&#65533;
   , Q &#65533;&#65533; &#65533; H&#65533;&#65533;&#65533;&#65533;*\&#560;&#65533;&#199;#J&#65533;H&#65533;&#65533;&#331;3j&#65533;&#561;&#65533;&#463; Cb&#65533;w.&#65533;q&#65533;D&#65533;\&#626;&#65533;&#727;0c&#668;I&#65533;&#65533;&#859;&#65533;&#65533;{&#65533;h	O=&#65533;&#65533;&#65533;&#65533;&#1123;H&#65533;*]&#692;&#65533;&#1239;&#65533;&#65533;&#65533; &#65533;&#65533;&#65533; t&#1042;&#65533;&#65533;&#65533;&#1519;`&#202;Kv&#65533;:S2X]{&#65533;&#65533;{e&#65533;&#669;K&#65533;&#65533;&#1915;7&#65533;MC&#65533; &#1791;&#65533;&#582;&#65533;&#65533;&#65533;&#200;+&#751;&#65533;*.&#65533;&#65533;&#65533;&#65533;&#344;3k&#65533;&#825;3Cu&#65533;&#792;80&#65533;t`3&#65533;<&#65533;^&#890;&#65533;k&#65533;&#65533;U&#65533;&#65533;@ &#1272;&#65533;l{&#891;&#65533;&#65533;&#65533;&#65533;#&#395;&#65533;&#65533;&#780;&#65533;q+&#65533;q&#65533;_&#65533;&#65533;&#1059;KO<&#986;-Hh~pH&#65533;\&#65533;&#65533; H&#65533;&#65533;MO&#65533;&#65533;&#65533;&#65533;&#65533;&#65533;	c5&#65533;&#65533;&#65533;&#65533;N&#65533; 9&#65533;&#65533;&#65533;&#65533;&#1023;?Ez&#1312;&#65533;0\&#65533;@w&#65533;%X&#65533;&#65533;&#65533;&#1987;F&#65533;_>&#65533;L!&#65533; &#65533;)&#65533;&#65533;i`&#65533;&#65533; &#65533;(&#65533;o&#65533;&#65533;&#65533;&#65533;(N&#65533;B1&#65533;&#65533;&#65533;&#65533;0*F&#65533;'&#65533;hc`"&#65533;BT&#65533;<&#65533;&#65533;&#65533;X&#65533;4p&#65533;&#1312;&#65533;<&#65533;&#65533;&#65533;&#65533;LU&#65533;|C&#65533;&#65533;@&#65533;&#65533;&#65533;&#65533;Xf&#65533;)PF&#65533; ;&#65533;&#65533;?Z&#65533;i&#65533;&#65533;&#65533;&#65533;	
 &#65533;#&#1908;&#65533;&#65533;t&#1417;P8'&#65533;I_h8c&#65533;&#65533;&#65533;J&#65533;<e&#65533;&#65533;G&#786;&#65533;&#65533;&#65533;6&#65533;e?&#65533;`(`&#65533;&#65533;&#65533;9r:&#65533;&#65533;=Z&#65533;&#65533;&#65533;k&#65533;&#65533;H6rj&#65533;#&#65533;c&#65533;\ 4&#65533;)&#65533;*&#65533;&#65533;&#65533;z@&#65533;&#65533;C&#65533;&#65533;&#65533;&#65533;M&#65533;QPA&#65533;&#65533;&#65533;d&#65533;&#65533;6&#65533;&#65533;=y &#65533;!"&#65533;Q<&#65533;:&#65533;&#65533;&#65533;&#65533;%C&#65533;@%&#65533;&#65533;&#65533;&#65533;&#65533;&#65533;F&#65533;5*W@F&#65533;:&#65533;&#65533;k&#65368;&#65533;"&#65533;i(x&#65533;"M;V&#65533;k&#65533;&#65533;&#65533;&#371;&#65533;iM&#65533;M;&#65533;d&#65533;&#65533;&#65533;&#65533;&#65533;&#65533;]&#65533;L&#65533;w<&#65533;=bp&#65533;&#65533;&#65533;&#65533;l&#65533;W&#65533;X`&#65533;&#65533;&#65533;&#65533;&#65533;&#65533;I&#65533;G&#65533;l!&#65533;&#65533;8&#65533;L&#65533;5&#65533;v )&#65533;,tL&#65533;m&#65533;&#65533;&#65533;&#65533;sH&#65533;&#65533;@&#65533;&#65533;P&#65533;t&#65533;&#65533;T&#65533;&#65533;&#65533;8+&#65533;V@%&#65533;D&#65533;&#65533;GU&#65533;=5&#65533;&#65533;\&#65533;Wi0|&#65533;&#65533;&#65533;&#65533;&#65533;6&#65533;&#65533;&#195;i<&#65533;5&#65533;xG&#65533;&#65533;&#65533;Bcs&#1743;*&#65533;&#65533;8y&#912;&#65533;&#65533;&#65533;m;Kh-	&#65533;&#65533;GN&#65533;)&#941;-&#65533;&#65533;7&#65533;w^5E&#65533;o&#65533;N&#65533;`	&#65533;&#65533;&#65533;yE&#65533;o&#65533;&#65533;&#65533;&#65533;PN&#65533;l&#65533;nQ&#65533;&#65533;&#65533;s&#65533;&#1001;&#65533;N&#65533;&#1078;&#65533;n&#65533;&#65533;&#65533;&#65533;&#65533;7&#65533;&#65533;Y\&#65533;.t&#65533;&#65533;&#65533;&#65533;>&#65533;&#65533;H+P ii0&#65533;&#65533;&#65533;G?|&#65533;&#65533;T#&#65533;0]&#65533; &#65533;&#65533;&#65533;&#65533;Tw&#65533;7&#65533;&#65533;D&#65533;G	&#65533;'x&#65533;5w&#65533;&#65533;q&#65533;m&#2031;&#65533;AI&#65533;@Z&#65533;	&#65533;&#65533;&#65533;;&#65533;M,~`&#65533;&#65533;Q&&#65533;&#65533;F&#65533;&#65533;7&#65533;&#65533;&#65533;{A&#65533;#&#65533;C?&#65533;Q&#65533;OE&#65533; &#65533;h^BJ&#65533;T&#65533;&#65533;&#65533;H&#65533;&&#65533;^+<&#65533;A"=G&#65533;&#65533;N&#543;&#65533;8&#65533;&#65533;k&#65533;|&#65533;&#65533;! pH&#65533;E&#65533;&#65533;&#65533;,$&&#65533;j&#65533;&#65533;&#65533;4&#65533;@3/	&#65533;&#395446;Z&#65533;&#65533;
&#65533;&#65533;&#65533;B&#65533;&#65533;ppP&#65533;&#65533;1&#65533;L&#65533;&#65533;}Xc&#65533;&#65533;8&#65533;&#65533;MV&#65533; &#65533;&#65533;@e&#65533;D&#65533;p&#65533;# &#65533;&#1466;g&#65533;/ p:9j&#65533;&#65533;!&#65533;"c\&&#65533;&#65533;y[&#65533;&#65533;&#65533;`Da&#65533;VI *&#65533;&#65533;F&#65533;&#1073;Q&#65533;8&#65533;&&#65533;`&#65533;
&#65533;&#65533;&#65533;(W&#65533;m&#65533;q-%H&#65533;(&#65533;&#65533;&#65533;j&#65533;2&#65533;D,i&#65533;}&#65533;"&#65533;\&#65533;qK\&#65533;R&#65533;&#1556;&#65533;/&#65533;&#65533;(A;*&#65533;,T&#65533;&#65533;AT&#65533;&#65533;e&#65533;&#65533;X&#65533;&#65533;5J&#65533;@&#65533;5]7l&#65533;2&#65533;&#65533;&#65533;:&#65533;&#65533;&#65533;&#65533;b!&#520;&#65533;?0&#65533;&#65533;)&#65533;.&#65533;&#65533;&#65533;W&#65533;&#65533;h&#541;&#65533;&#65533;&#65533;&#65533;3&to&#65533;T( &#65533;&#65533;&#65533;< SL&#65533;)&#65533;b&#65533;&#65533;&#65533;&#65533;q&#65533;(:&#65533;&#65533;R&#65533;r&#65533;&#1027;
)JO&#65533;&#65533;R&#65533;&#65533;<&#65533;&#65533;tq&#65533;&#65533; :&#65533;&#65533;PaE &#65533;R,&#65533;,HQ&#65533;B&#65533;>@&#65533;M&#1029;Ii&#65533;&#65533;&#65533;&#65533;&#65533;h)&#65533;&#65533;/&#65533;&#65533;&#65533;@  z&#1039;&#65533;&#1157;rW&#65533;)R&#1697;&#65533;&#65533;z&#65533;	&#65533;h%U5c&#65533;ebuj&#65533;&#65533; &#65533;*&#65533;&#65533;*M&#65533;"o&#65533;&#1126;&#65533;&#65533;P&#65533;&#65533;GZ!&#1017;n&#65533;&#65533;&#65533;&#65533;)&#65533;&#65533;! M&#65533;&#65533;V	&#65533;]&#65533;&#1557;&#65533;N&#65533;2i&#65533;z#&#65533;!&#65533;eh5bOV  &#65533;&#65533;g&#65533;&#65533;&#65533;&#65533;IU&#65533;`Z&#1573;&#65533;#O"&#65533;&#65533;&#65533;&#65533;>&#65533;&#65533;4&#65533;/ &#65533;&#65533;&#158;	Q&#65533;?$&#65533;&#65533;&#65533;mIY&#65533;]&#65533;&#65533;}&#65533;"s&#65533;\&#65533;0Bj\&#65533;&#65533;&#65533;&Fs&#439; [&#65533;&#65533;V)&#65533;vg&#65533;&#1827;~&#65533;&#65533;E&#65533;7f@&#65533; &#65533; &#65533;,&#65533;q&#65533;kq&#65533;&#65533;*&#65533;&#65533;&#65533;&#65533;Ra&#65533;P&#65533;Q&#65533;,&#65533;p%9&#65533;{$&#65533;Q&#65533;&#65533;a.sf&#65533;-&#65533;&#65533;&#65533;B&#65533;&#65533;&#65533;&#65533;&#65533;&#65533;yk&#65533;2&#65533;&#65533;_&#1094;H[&#65533;&#65533;&#65533;&#65533;&#65533;&#65533;b&#65533;k&#65533;,X&#65533;&&#418;J&#65533;!&#65533;6&#65533;6&#65533;<&#65533;H&#65533;&#65533;&#65533;&#65533;|&#65533;&#65533;Df'&#65533;Q\/&#65533;&#65533;+&#65533;&#65533;?&#65533;&#65533;&#65533;&#65533;&#65533;2&#65533;#CnY&#65533;b&#65533;&#65533;&#1528;&#65533;&#65533;(>!&#65533;WH&#65533;&#65533;&#65533;=h&#65533;&#65533;zG !&#65533;5&#65533;l&#65533;&#65533;$y&#&#65533;Gfz&#65533;2&#65533;j&#65533;&#65533;?&#65533;`&#1420;&#65533;y&#65533;V&#65533;,&#65533;p&#65533;&#65533;
 s&#65533;&#65533;&#65533;|$&#65533;&#65533;V0&#65533;h&#298;&#65533;&#65533;&#65533;K&#65533;!&#65533;&#65533;m &#65533;&#65533;?&#65533;1&#65533;`&#65533;&#1025;m&#530;&#65533;k4x0&#65533;XVa&#65533;N&#65533;hZ&#65533;{&#35875;&#65533;&#65533;t&#65533;b&#65533;&#65533;  x@&#65533;&#65533;F&#65533;Q=`
%&#65533;&#65533;&#65533;afZ&#65533;&#65533;BPMXo&#65533;h&#65533;0&#65533;UPG#&#65533;&#65533;&#65533;<&#65533;&#65533;2&#65533;&#65533;/Y&#65533;l&#65533;&#65533;Z&#65533;
6@&#65533;
h&#65533;:&#65533;&#65533;!j&#65533;Ss&#65533;3&#65533;nI?&#65533;@&#65533;V&#65533;;&#65533;/&#65533;&#65533;&#65533;&#65533;&#65533;l&#65533;[&#65533;G;&#65533;&#65533;&#65533;-&#65533;i(&#65533;&#65533;&#65533;&#65533;
^&#65533;,&#65533;D'&#65533;PG8&#65533;e$&#65533;&#65533;xG&#65533;L]&e&#65533;%&#65533;&#65533;&#65533;">&#65533;&#65533;&#65533;}#sgp&#65533;&#623;&#65533;a&#65533;&#65533;] C&#65533;&#65533;&#1280;d5?&#65533;&#65533;a&#65533;`&#65533;]$&#65533;&#65533;&#65533;nh\&#65533;&#65533;&#230;&#65533;&#65533;n&#65533;bMHED&#65533;`&#65533;&#65533;x&#65533;V&#65533;&#65533;&#65533;&#65533;&#65533;#&#65533;&#65533;&#65533;&#65533;&#65533;v&#65533;d&#65533;&#65533;H&#65533;'\4K&#1798;&#65533;&#65533;H>|`W&#65533;&#65533;&#65533;&#65533;&#65533;&#65533;&#65533;lo&#65533;c&#65533;h&#65533;K>&#65533;T#&#554;of&#65533;&#65533;	&#65533;&#62832;J&#65533;j&#65533;&#65533;&#65533;&#65533;5&#65533;&#65533;;y&#65533;&#65533;}?&#65533;A
 &#65533;&#65533;`U(&#65533;V&#65533;&#65533;yY&#65533;B&#65533;&#65533;&#65533;Gn&&#65533;&#65533;\&#65533; &#65533;U&#176;&#65533;&#65533;&#65533;&#65533;*&#65533;&#65533;&#65533;Q=f&#65533;&#65533;&#65533;<&#65533; G2@A&&#65533;@y&#65533;&#65533;,&#65533;T&#65533;}P	&#65533;P&#720;&#65533; |&#65533;&#65533;&#65533;&#65533; &#65533;&#65533;g&#65533;&#65533;&#65533;&#65533;Rs{&#65533;3<&#65533;&#65533;+_ W&#65533;*#&#65533;&#65533;n&#65533;x&#65533;wd&#65533;'a&#65533;&#65533;&#65533;&#65533;&#65533;p&#65533;&#65533;b0,@&#65533;&#65533;&#65533; &#65533;1&#65533;I&#65533;i &#65533;`	&#65533;&#65533;
&#65533;&#65533;&#65533;&#65533;&#65533;&#65533;&#65533;&#65533;0&#65533;<.{&#65533;w
&#65533;sTtHS&#65533;"9&#65533;&#65533;&#65533;[)8v&#65533;&#65533;b&#65533;U-&#65533;&#65533;&#192;
&#65533;X&#65533;*`\U&#65533; p( 9&#65533;c&#65533;|0	&#65533;&#65533;
&#65533;&#65533; &#65533;P&#65533;&#65533;&#65533;@&,&#65533;v&#65533;&#65533;`&#65533;ef5&#65533;&#65533;&#65533;G&#65533; MC`&#65533;*&#1537;U&#65533;Mk(&#65533;k &#65533;&#65533;&#65533;&#65533;&#65533;&#65533;q0L`+&#65533;@C&#1234; /&#65533;Mn0&#65533;&#65533;
&#65533; &#65533;&#1033;&#65533;u#&#65533;PX_ns&#65533;&#65533;&#65533;&#65533;&#65533;c &#1424;&#65533;h\&#65533;&#65533;&#65533;&#65533;n&#65533;&#65533;&#65533;&#65533; &#65533;&#65533;0&#65533;&#65533;	&#65533;&#65533;e < 'p&#65533;&#65533;&#65533;1&#65533;"l2&#65533;g&#65533;&#65533;p&#65533;'w5&#65533;5&#65533;TS&#65533;&#65533;g8&#65533;&#65533;&#65533;&#65533;&#65533;&#65533;J&#65533;5x&#65533;W&#65533;&#65533;!&#65533;`&#65533;&#65533;&#65533;&#65533;&#1984;&#65533;@&#65533;&#65533;	&#65533; g@&#65533;x&#65533; Bd
 &#65533;:&#65533;&#65533;&#65533;
&#65533;+&#65533;C&#65533; &#65533;O&#65533;  0&#65533;&#65533;&#65533;1= &#65533;CIUG&#65533;&#65533;&#65533;&#65533;&#65533;&#65533;Q#Ib&#65533;&#65533;&#65533;&#65533;&#65533;&#65533;@&#65533;&#65533;
&#65533;&#65533;p&#65533; &#65533;aka #&#65533;x&#65533;
&#65533;&#65533;]@&#65533;W&#65533;&#65533;`e&#1360;Q&#65533;&#65533; &#65533;&#65533;vvI|=&#65533;&#65533;*&#65533;&#65533;&#65533;`&#65533;@&#65533;&#36166;&#65533;&#65533;&#65533;&#65533;&#65533;&#65533;&#65533;[&#65533;`l&#65533; @&#65533;&#65533;&#65533;x P&#65533;&#65533;&#65533;&#65533;&#65533;`&#65533;&#65533;&#65533;&#65533;`&#65533;&#65533;n}&#589;&#65533;&#65533;AIYw&#65533;K@ &#65533;@&#65533;&#65533;&#1620;K&#65533;&#65533; 	dg5&#65533;&#65533;@	h &#65533;R$&#65533;&#65533;pj&#65533;&#65533;Q&#65533;&#65533;&#65533;&#65533;3	&#404;&#65533;V&#65533;|	x&#65533;$aT&#65533;&#65533;&#1209;&#65533; /&#65533;e&#65533;Yr&#65533;E&#65533;P&#65533;y&#65533;&#65533;
{&#65533;+&#65533;&#65533;' {	 &#65533;&#65533;zO&#65533;&#65533;&#65533;&#65533;4&#65533;Pk6 1&#1785;B&#65533;i_NIyZ&#65533;&#65533;~~!&#65533;&#65533;A&#65533;&#65533;&#65533;&#605;&#65533; OPkl!F&#65533;l&#65533;&#65533;	&#65533;&#65533;&#65533;&#65533;&#65533;&#65533;2&#65533;&#759;&#1525;&#65533;&#65533;&#65533;9&#65533;PD&#65533;&#65533;(a&#65533;(y7&#65533;&#65533;&#65533;&#65533;@&#65533;z&#65533;,&#65533;&#65533;Q&#65533;PT&#592;&#65533;&#65533; ;&#65533;&#65533;&#65533;+&#65533;U&#65533;&#65533;0
&#65533;0&#65533;l/1&#65533; d&#65533;V&#65533;&#65533;&#65533;f`&#65533;`&#65533;4&#65533;erT&#65533;(&#65533;&#65533;&#65533;&#65533;&#65533;&#65533;`>Z|A*&#65533;&#65533;
&#65533;&#65533;L&#65533;n&#65533;&#65533;c&#65533;&#65533;&#65533; 
&#65533;P&#65533;]P1&#65533; X&#65533; #`P&#65533;&#65533;P
&#176;&#65533;&#1808; `_
~a&#65533;&#65533;`&#65533;&#1051;&#65533;iM&#65533;&#65533;bl&#65533;&#65533;&#65533;ZN&#65533;&#65533;`&#65533;&#65533;&#65533;^&#65533;	z&#65533;L&#65533;wz&#65533;&#65533; &#65533;&#65533;&#65533;&#65533;	| B&#65533;=d&#65533;&#65533;2 n	&#65533;&#65533;&#65533; &#65533;1&#65533;&#65533;&#14874;BJ&#65533;&#65533;c&#65533;&#65533;&#65533;&#65533;c&#65533;&#1666;&#65533;&#65533;&#65533;0&#65533;&#65533;&#65533;Wz&#65533;s`|YP &#65533;&#65533; &#65533;&#65533;&#65533;	} &#65533;:&#65533;&#65533;&#65533;  PR&#65533;&#65533;P
&#65533;&#65533;&#65533;&#65533;@p&#65533;&#65533;&#65533;&#65533;&#65533;&#65533;Q3&#65533;&#65533;J&#301;&#65533;&#65533;`&#65533;&#65533;&#65533;u-&#65533;O&#65533;{>&#65533;&#43661;&#65533;&#65533;'`&#65533;&#65533;&#65533;y&#65533;&#65533;Z&#65533;&#65533;"&#65533;&#65533;&#65533;q &#65533;@&#65533;u`	&#65533;&#65533;&#1856;-a
&#65533;&#65533;&#65533;:&#65533;&#65533;&#65533;&#65533;&#952;&#65533;g&#65533;n&#65533;T&#65533;s&#500;K&#65533;&#65533;20Q&#65533;&#65533;&#65533;u
A&#733;&#65533;&#65533;*A&#65533;`&#65533;&#65533;h&#65533;@&#65533;&#65533;&#65533;  J&#65533;&#65533;p
&#65533;0V&#65533;&#65533;&#65533;eO&#65533;&#65533;xP&#65533;J&#65533;/$&#65533;&#65533;j~9*w&#65533;&#65533;&#65533;&#65533;&#65533;j&#65533;`&#65533;w&#65533;1&#65533;&#65533;&#336;
&#65533; V&#65533;%&#65533; /9&#65533;I&#65533; & &#65533; v&#65533;&#65533;&#65533; t&#65533;&#65533;:K;&#65533;&#65533;&#65533;&#65533;aQ&#65533;&#65533;`&#65533;TK&#65533;&#65533;&#65533;&#65533;&#65533;&#65533;\&#65533;Eq&#65533;0&#65533; 
&#65533;pJ&#65533;A7" &#65533;&#65533;&#65533;&#1396;U&#65533;  &#352;&#65533;&#65533;&#65533;[X&#65533;&#65533;&#65533;@&#65533;&#65533;&#65533;[s&#65533;&#65533;{&#65533;a&#65533;&#65533;&#65533;&#65533;v&#65533;  p&#65533;M&#65533;@&#65533;ph&#65533;/&#65533;M  MB&#65533;&#65533;p3&#65533;k4m &#65533;P&#65533;&#1399;&#65533;&#65533;T&#1419;&#65533;{&#65533;I&#65533;v&#65533;&#65533;7|&#65533;d&#65533; p&#1867;&#65533;&#65533;~p&#65533;kA &#65533;R&#65533;&#65533;V&#65533;F&#65533;!
&#65533;9W&#65533;&#65533;&#65533;d&#65533;&#65533;8&#65533;&#65533;N&#65533;&#65533;&#65533;&#65533;&#65533;&#65533;&#65533;&#65533;  &#65533;	&#65533;&#65533;&#65533;&#65533;&#320; &#65533;&#65533;	N&#65533;SV&#65533;P&#65533;	&#65533;P&#65533;dT&#65533;
 &#65533;&#1073;&#65533;'A,&#65533;Lu&#65533;k&#65533;&#65533;4 &#65533;/&#65533;&#65533;o&#65533;	 &#65533; &#65533;	&#65533; &#65533;&#65533;&#65533;&#65533;&#65533; &#65533;&#65533;&#65533;0m&#65533;QVQ )&#65533;&#65533;SE sP&#65533;&#65533;&#566;)dR&#65533;&#65533;W&#65533;&#65533;&#65533;k&#65533;W&#65533;a&#65533;&#65533;p[&#65533;&#65533;&#65533;&#65533;k<&#65533;F&#65533;	&#65533;&#65533;&#65533;&#65533;&#65533;C@&#65533;&#65533;&#65533;&#65533;?&#65533;  jP&#65533;~Y&#65533;&#753;Y&#65533;&#65533;&#65533;&#1248;&#65533;&#65533;&#65533;f&#65533;&#65533;q&#65533;&#65533;&#65533;&#65533;&#65533;&#65533;&#65533;aS%8&#65533;&#65533;p&#65533;&#65533;e 
&#65533;Pe
!&#65533;g0z&#65533;&#65533;&#65533;&#65533;&#65533;[&#65533;&#65533;&#65533;@&#65533;&#65533;Y&#65533;&#65533;V&#65533;t&#65533;&#345;&#65533;&#65533;a&#65533;&#65533;&#65533;?LJ&#65533;&#65533;&#65533;PAP&#65533;&#65533;&#65533; /&#65533;%&#65533;e 
&#1264;m:&#65533;&#65533;v&#65533;L&#65533;$&#65533;G&#65533;O&#65533;&#65533;&#65533;&#65533;|&#65533;&#65533;&#809;&#65533;&#65533;&#65533;&#65533;` &#65533;&#65533;&#1824;}sG9
&#65533;&#65533;&#65533;&#65533;&#65533;&#65533;&#65533;&#65533;&#65533;'&#65533;&#65533; P&#65533;&#65533;p&#65533;^ &#65533;0GI&#65533;&#65533;&#65533;&#65533;L
&#65533;&#65533;&#65533;&#65533;&#65533;&#65533;&#65533;<&#65533;&#65533;1-v&#65533;&#65533;5&#65533;&#65533;
59&#65533; o*'&#65533;&#65533;@&#65533;S4&#65533;`S0&#65533;&#887;E56K&#65533;Ka]&#65533;&#65533;  &#65533;&#65533;5|+,kIU&#65533;&#65533;8&#65533;P&#65533;ZX&#65533;&#65533;A&#65533;@-&#65533;`&#65533; (&#65533; &#65533;j&#65533;
&#65533;P4&#1504;J@&#65533;@&#65533;&#143;&#65533;&#1472;K&#65533;s S&#65533;&#65533;!D&#65533;`&#65533;@&#65533;&#65533;&#65533;y&#65533;7!4&#65533;z&#65533;&#65533;&#65533;0&DKD&#65533;&#65533;8F&#65533;&#65533;&#65533;&#561;&#65533;&#1110;&#65533;&#65533;&#65533;&#416;TU&#65533;&#65533;&#65533;<v&#65533;&#65533;&#65533;&#65533;&#65533;&#65533;HkH&#65533;&#65533;&#65533;t&#65533;&#65533;&#65533;= &#65533;AY&#65533;F&#65533;&#65533;&#65533;&#65533;&#1788;&#65533;&#65533;{]4&#65533; &#65533;c0&#65533;&#65533;&#1378;&#65533;s&#65533;K&#65533;P&#65533;0&#65533;E&#65533;D&#65533;p&#65533;0&#65533;&#65533;&#65533;  !&#65533;&#65533;Wc&#65533;
&#65533;;&#65533;&#65533;MS&#65533;&#65533;&#65533;&#65533;M&#65533;Fc&#65533;&#65533; &#65533;&#65533;&#65533;qjh&#65533;&#65533;_@!&#65533;
&#65533;kR{~&#65533;d&#65533;&#65533;pI$&#65533;PJ&#65533;&#65533;&#65533;&#65533;`&#65533;&#65533;}&#65533;&#65533;
&#1624;&#65533;G&#1776;&&#65533;*&#65533;>&#65533;&#65533;&#65533;q&#65533; Q70&#65533;&#65533;r&#65533;: &#65533;w:&#65533;VsVQ&#65533;&#65533;epC&#65533;<&#65533;&#1035;TgM&#65533;&#65533;&#65533;w&#65533;&#65533;&#65533;&#65533;&#65533;\`_`Iw&#65533;P&#65533;&#65533;5.=&#65533;&#65533;&#65533;&#65533;&#65533;&#65533;&#65533;&#65533;p:&#65533;4&#65533;0p&#65533;&#65533;&#65533;X.&#65533;`&#65533;&#65533;&#65533;<&#65533; ;U@&#65533;b&#65533;_&#65533;P&#65533;&#65533;$&#1074;&#65533;G&#65533;&#65533;|F&#65533;&#65533;&#65533;&#65533; tn5&#65533;kk&#65533;~&#65533;&#65533; T`&#65533;&#65533;&#65533;X.&#65533;NN&#65533;&#65533;m&#65533;&#65533;&#205;&#65533;q&#65533;&#65533;&#65533;M&#65533;&#65533; &#65533;	&#65533;&#65533;un&#65533;&#65533;+&#65533;A&#65533;&#65533;`3M&#65533; h&#65533;Pl&#65533;&#65533;&#65533;&#65533;.&#65533;0&#65533;&#65533;&#65533;&#65533;y&#65533;6(P&#65533;&#65533;,p;&#65533;&#784;&#65533;L v1&#65533;&#65533;y&#65533;&#65533;&#65533;&#65533;
&#65533;&#65533;-&#65533;`&#65533;&#65533;&#65533;h&#65533;&#65533;p	s&#65533;@&#65533;&#65533;&#42173;&#65533;fm&#65533;&#65533;^&#65533;&#65533;~M&#65533;&#65533;&#65533;
&#65533;{,l&#65533;&#65533;[&#65533;Q&#65533;&#65533;0\&#65533;!&#65533;&#65533;&#65533;&#65533;&#65533;&#65533;r&#65533;&#65533;&#65533;&#65533;&#65533;Cp
&#65533;&#65533;&#65533;&#65533;&#65533;&#65533;&#65533;o`&#65533;@yo&#65533;l&#65533;&#65533;&#65533; &#65533;&#65533;&#65533;&#65533;&#65533;&#65533;u&#1385;&#65533;&#1146;&#65533;&#65533;`~&#65533;&#65533;&#65533;)&#65533;&#65533;&#65533;-&#65533;3&#65533;&#65533;&#65533;&#65533;&#65533;&#65533;&#65533;1?&#65533;1~&#65533;&#65533;&#928;&#65533;&#65533;0&#65533;&#65533;@n&#65533;y&#65533;{&#65533; 0J&#65533;4&#1827;&#65533; 	&#65533;	&#65533;0bk &#65533;&#65533;&#65533;1&#65533;&#65533;&#65533;&#65533;j5&#65533;&#65533;&#65533;lQ&#65533;&#65533;]09R&#65533;&#65533;&#65533;
&#65533;`&#672;
.&#65533;Q&#65533;hQ&#65533;&#65533;&#65533;N&#65533;&#65533;t&#65533;k&#65533;&#65533;	 &#65533;&#65533;z&#65533;&#65533;Pp6&#65533; ]&#65533;&#65533;&#65533;&#1036;&#65533;&#65533;&#65533;\f&#65533;&#65533;&2p&#65533;&#65533;e&#65533; T&#65533;&#65533; &#65533;&#65533;@] 
&#1504;&#65533;q&#65533;&#65533; _q&#65533;&#65533;&#65533;&&#65533;&#65533;&#1920;1&#65533;4&#51564;&#65533;i&#848;5P&#352;&#65533;d&#65533;R[&#65533;&#65533;&#65533;Z&#65533;4&#65533;O&#65533;&#65533;&#65533;VL,)&#65533;& &&#65533;c&#528;&#65533;D&#65533;&#65533;i&#1238;&#65533;&#65533;*,&#65533; &#65533;&#65533;&#65533;&#65533;G&#65533;&#65533;
Y&#65533;&#65533;?&#65533;)U&#65533;Li&#65533;%&#65533;.&#65533;&#65533;Y&#65533; x&#65533;&#65533;&#65533;&#65533;\Y&#65533;&#65533;&#65533;Q&#65533;I&#65533;.e&#65533;&#65533;&#65533;S&#65533;Q_&#65533;&#65533;Z&#65533;(K&#65533;W[&#65533;<&#65533;&#65533;_nF&#65533; 7&#65533;aF&#65533;&#65533;&#65533;x&#65533;&#65533;@E(4d(&#65533;&#65533;t&#65533;&#65533;c&#65533;&#65533;&#46693;,&#65533;&#65533;&#65533;k&#65533;&#65533;&#65533;&#65533;&#65533;&#65533;&#65533;@5&#65533;I&#65533;&#65533;&#65533;&#65533;&#65533;&#65533;0&#65533;o&#65533;&#65533;&#65533;&#65533;g&#65533;&#65533;Y#&#65533;&#1932;&#65533;&#65533;G&#65533;={&#65533;&#65533;'&#65533;&#65533;&#65533;&#65533;&#65533;oy`&#65533;?&#65533;l]&#65533;&#65533;H&#583;&#65533;t&#65533;&#65533;T&#639;	&#65533;&#65533;&#65533;&#65533;Nw&#65533;&#65533;&#65533;H&#65533;&#65533; &#65533;&#65533;@&#65533;'_&#65533;&#65533;y&#65533;&#65533;&#65533;6}:uOJ&#65533;&#65533;n	&#65533;&#65533;&#65533;&#65533;&#65533;uTr^6d&#65533;&#65533;h&#521;&#65533;&#65533;a&#65533;9&#65533;&#65533;`(&#65533;&#65533;&#1337;&#65533;&#65533;&#65533;i)&#65533;&#65533;&#65533;&#65533;`f=CqD&#65533;#Q&#65533;&#65533;83&#65533;&#65533;u&#65533;&#65533;&#65533;(&#65533;&#10025;R&#65533;&#65533;&#65533;H&#65533;m&#65533;&#65533;&#65533;1&#65533;B&#65533;+*b
&#65533;&#65533;p&#65533;&#65533;f&#65533;x&#1165;&#65533;!H)&#65533;0h&#65533; EN&#65533;rK.&#763;&#65533;K(S\lE&#65533;&#65533;9&#65533;+&#65533; &#65533;&#65533;&#65533;P&#65533;&#65533;&#65533;&#65533;PsG&#587;&#65533;!K&#65533;&#65533;g&#65533;81/&#65533;IB&#65533;(Mb&#65533;&#65533;]b&#65533;K&#65533;&#65533;&#65533;tRJ&#65533;&#65533;R<&#65533;3&#1106;41&#65533;&#65533;&#785;&#65533;&#65533;P&#65533;$&#65533;`(&#65533;x&#65533;&#65533;t&#65533;&#65533;&#65533;iSxN&#65533;&#65533;'&#65533;{&#65533;!&#65533;4MoQ&#65533;&#24643;&#65533;'&#65533;&#65533;&#65533;Xd&#65533;&#65533;&#65533;Wd&#65533;&#65533;&#1614;&#65533;&#65533;SJ&#65533;&#65533;&#65533;&#65533;&#65533;&#65533;&#65533;$&#65533;.&#65533;b>D	C&#65533;K&#65533;a&#65533;9a&#515;r&#955;&#65533;!A&#65533;}2N`&#65533;&#65533;&#65533;+&#65533;&#65533;&#65533;GY&#65533;&#65533;]e&#65533;&#65533;Z nl&#65533;&#65533;&#65533;&#65533;&#65533;	^&#1027;&#65533;\ah	~&#65533;&#65533;&#65533;&#65533;&,&#65533;P&#65533;W@&#65533;&#65533;&#65533;&#65533;&#1113;l&#65533;=&#65533;)&#65533;^&#65533;&#65533;	&#65533;&#65533;C`&#65533;{&#65533;&#65533;f&#65533;	&#65533;
Z;&#65533;Y 6&#65533;&#65533;&#65533;&#65533;	L&#65533;b&#65533;&#65533;&#65533;&#474;z&#65533;&#65533;Lb&#33326;&#65533;>;&#65533;!*B4&#65533;&#65533;Y&#65533;&#65533;z&#628;&#65533;<K&#65533;e!&#65533;V&#65533;yn&#65533;&#65533;C&#65533;X&#65533;E&#65533;#C&#65533;! &#65533;&#65533;&#65533;AF&#65533;&#65533;A)0&#65533;TZh &#65533; n&#65533;&#65533;TY&#65533;&#65533;r7&#65533;6&#65533;&#65533;&#65533;&#43603;&#65533;>h&#65533;n&#65533;[&#65533;to&#65533;&#65533;&#65533;WO&#65533;d&#65533;Y&#65533;T0%&#65533;'1i)&#65533;`c&#65533;II_B&#65533;f&#65533;40&#65533;<.&#65533;au&#65533;&#65533;&#65533;'v&#65533;&#65533;&#1514;&#65533;&#65533;&#65533;u&#65533;&#247;&#65533;&#59393;NJ&#65533;_H&#65533;c&#65533;zR&#65533;&#65533;|&#65533;&#65533;1c9&#41443;Q,`&#65533;&#65533;;&#65533;w&#65533;&#65533;,&#65533;!P8O&#129;&#65533;&#65533;&#65533;&#65533;&#65533;W&#65533;&#65533;t&#65533;&#65533;&#65533;,xA&#65533;&#65533;&#65533;|&#65533;K&#65533;&#65533;&#1089;,&#65533;ICv&#65533;&#65533;x&#65533;&#65533;&#65533;&#65533;H`&#65533;74$	&#65533;&#65533;&#65533;&#65533;&#65533;&#65533;c&#65533;C@&#65533;]#/U8 &#65533;&#65533;&#65533;&#65533;Kd&#65533;`0&#1613;o{&#65533;&#65533;?8&#65533;&#65533;&#65533; &#65533;>(b&&#65533;&#65533; n&#65533;&#65533;&#65533;&#65533;C 	|MGs) .&#65533;&#65533;&#65533;(&#65533;"&#65533;C&#1447;=s-&#65533;2`&#65533;&#65533;&#65533;G&
M`Q&#65533;Gn&#65533;Z0&#65533;y&#65533;D&#65533;Q&#65533;&#65533;@_d&#65533;
&#65533;q"V0&#65533;&#65533; ?&#65533;&#65533;&#65533;&#65533;bD&#65533;T&#65533;&#65533;~8&#65533;B d+/&#65533;&#65533;d&#65533;H&#65533;y@-b&#65533;&#65533;H&#65533;&#65533;QY&#65533;+P[&#65533;&#65533;CL&#65533;&#65533;&#65533;&#65533;&#65533;,F&#65533;&#65533;&#65533;&#65533;r3&#65533;&#65533;C>Wf|&#65533;&#65533;&#65533; 38&#65533;v&#65533;&#65533;1&#65533;GS&#65533;W'&#65533;&#65533;h&#65533;@&#65533;&#65533;&#65533;}%&#65533;&#65533;&#65533;B7&#65533;&#512;	H 93&#65533;&#65533;(H&#65533;&#65533;&#65533;7i&#65533;=&#65533;E FS&#65533;A&#65533;&#65533;U(&#65533;E&#65533;	I&#1891;	I68&#65533;&#65533;&#65533;&#65533;&#65533;8&#65533;'&#65533;&#65533;@1&#65533;&#65533;L&#65533;FGP&#65533;&#65533;&#65533;&#65533;C&#65533;D&#65533;e&#65533;&#65533;&#65533;)&#65533;`',l&#65533;&#65533;&#65533;R&#65533;8&#65533;?<0&#65533;&#65533;H&#65533;TU&#456;&#65533;A&#65533;&#65533;,~&#65533;&#65533;)&#65533;	k)&#65533;[&#65533;&#65533;i:&#1269;&#65533;:PNSp&#65533;j(
%&#65533;&#65533;G*E&#65533;e2 U	&#65533;&#65533;&#65533;&#65533;=&#65533;&#65533;G&#65533;&#65533;&#65533;&#65533;&#65533;&#65533;*&#65533;&#65533;&#65533;&#65533;U&#65533;n&#1066;s#d&#65533;P&#65533;&#65533;&#65533;&#65533;)&#65533;&#65533;:&#65533;&#65533;S&#65533;HCC&#65533;&#2727;t&#65533;pq&#65533;&#65533;&#65533;&#65533;&#65533;`4&#65533;&#65533;e-b&#65533;&#65533;U&#65533;&#65533;&#65533; <A=&#65533;RL&#65533;&#65533;$&#65533; &#65533;&#65533;&#65533;&#3328;aL&#65533;2&#65533;KvI&#65533;&#65533;$&#65533;&#65533;Z&#65533;&#65533;&#65533;&#65533;&#65533;}b&#65533;&#65533;&#65533;&#65533;=%&#65533;:&#65533;	# &#65533;&#65533;N&#65533;%hHh&#65533;&#65533;cd&#65533;0&#65533;@&#65533;&#65533;&#1701;&#65533;>&#65533;&#65533;,&#65533;n}]Y&#1246;&#65533;J>rS&#65533;&#65533;&#65533;&#65533;&x&#65533;&#65533;%t&#65533;&#1292;`&#65533;]&#1166;T(&#65533;PI&#169;&&#65533;T1&#65533;&#65533;&#65533;}=&#65533;D&#65533;&#65533;m&#65533;*&#65533;?&#65533;&#65533;&#65533;&&#65533;&#65533;Cu&#65533;d&#1029;&#65533;&#65533;&#65533;8"&#65533;}&#65533;&#65533;&#65533;&#65533;&#65533;W`&#65533;&#65533;&#65533;&#65533;
&#65533;@&#65533;'&#65533;&#65533;&#65533;&#65533;7&#65533;! &#65533;O&#65533;+jB&#65533;;0&#65533;<&#65533; E&#65533;&#65533;&#65533; &#65533; 6h&#65533;&#65533;&#592; !&#65533;&#340;(&#65533;5_&#65533;)Y&#943;&#65533;j~ s@  :&#65533;Rp&#65533;8&#65533;&#65533;&#65533;&#65533;C&#65533;+&#65533;&#65533;[&#65533;&#65533;Mta&#65533;cf&#65533;&#65533;&#65533;&#65533;&#65533;-&#65533;M-7Y=&#65533;X&#1473;{2i\&#1188;&#65533;]&#65533;&#65533;&#65533;&#65533;&#65533;D|&#65533;1xp@;&#65533;&#65533;sSC&#65533;[&#65533;K&#65533;R&#65533;&#65533;&#65533;T&#65533;ax&#65533;& =2M&#65533;&#65533;&#234;&#65533;&#65533;&#65533;p0&#65533;&#65533;&#65533; Z&#65533;&#65533;>&#65533;&#65533;]&#65533;&#65533;&#65533;&#65533;&#65533;6M z&#471;T&#1145;5&#65533;&#65533;gt&#65533;b&#313;&#65533;&#65533;n&#65533;&#65533;&#65533;,&#65533;vd&#65533;6&#65533;5&#65533;k&#65533;&#65533;&#1895;1&#65533;_&#65533;&#65533;&#65533;}|&#1528;&#65533;K&#65533;&#65533;&#65533;+ \)&#65533;&#65533;CM&#65533;[&#65533;&#65533;F&#65533;&#65533; :q&#65533;O&#65533;&#65533;"V	0&#65533;R3&#350;np&#65533;? &#65533;&#65533;&#65533; &#65533;&#65533;&#65533;6&#65533;]&#65533;&#65533;s&#65533;%@&#65533;l&#65533;"&#65533;&#65533;&K09A&#65533;/&#65533;CPh&#65533;&#717;&#65533;&#65533;&#65533;&#65533;&#65533;&#65533;+&#65533;c5&#65533;C&#65533;[&#65533;s&#65533;'=*1&#65533;@:&#65533;}t&#65533;?&#65533;&#11051;&#65533;?&#65533;0b&#65533;t&#65533;&#65533;49&#65533;|&#65533;&#65533;&#65533;&#65533;&#38825;Cd&#65533;&#65533;&#65533;&#65533;&#65533;uE&#65533;&#65533;&#65533;QX!&#65533;_&#65533;M&#65533;a[&#65533;&#65533;&#65533;&#65533;Y&#65533;4&#65533;#&#65533;&#65533;]&#733945;&#65533;&#65533;&#65533;5&#65533;&#65533;&#65533;8&#1181;>3&#65533;`d&#65533;&#1077;&#65533;&#65533;Ny&#65533;[&#65533;&#65533;&#65533;&#65533;&#65533;]o&#65533;&#65533;&#65533;,&#65533;&#65533;&#65533;^&#65533;&#65533;&#65533;#&#65533;&#65533;]&#65533;`&#65533;&#65533;&#65533;&#65533;3&#65533;&#65533;J&#1554;&#65533;z&#65533;#=&#65533;=#&#65533;b&#65533;&#1785;&#65533;&#65533;&#65533;&#65533;&#65533;&#65533;G&#65533;&#65533;&#65533; i&#65533;&#65533;?
&#65533;&#65533;&#65533;A1&#65533;0&#65533;zO@&#65533;&#65533;_E&#65533;WV>&#65533;G&#65533;&#65533;&#65533;&#65533;|&#65533;'&#65533;9&#65533;&#65533;&#65533;&#65533;&#65533;#&#65533;Pp&#65533;(&#65533;/&#65533;*?&#65533;a&#65533;&#65533;&#65533;&#65533;&#65533;K&#65533;&#20218;&#1640; &#1041;t&#65533;&#65533;&#65533;&#65533;&#65533;@&#65533;&#65533;&#65533;&#65533;&#65533;@aH&#65533;J&#65533;&#65533;8&#65533;#&#65533;<A&#1291;<&#65533;&#65533;&#65533;&#65533;|&#65533;&#65533;&#65533;&#65533;&#65533;&#65533;&#65533;&#65533;x&#65533;~	 0&#65533;I!>&#65533;&#65533;H""LB&#65533; &#65533;c&#65533;&#65533;0&#65533;&#65533;1&#65533;&#65533;&#65533;&#65533;H+&#65533;&#65533;&#65533;&#65533;&#65533;.&#65533;Xd&#65533; &#65533;w&#65533;!$"\&#65533;}pPB5&#65533;&#65533;w &#65533;&#65533;&#65533;&#138;&#65533;&#65533;l&#65533;&#65533;&#65533;&#65533;6&#65533;Q&#65533;&#65533;@&#65533;&#155;C^K	&#65533;&#65533;&#65533;&#65533;5\&#65533;oZ>&#65533;&#65533;&#65533;&#65533;c&#65533;&#65533;
D
w a&#65533;<&#65533;C&#65533;&#65533;&#65533;&#65533;0&F,&#65533;(t7*&#65533;%@&#65533;&#65533;	 E&#65533;&#65533;&#65533;-h9h6&#65533;c&#65533;N&#65533;8&#65533;8&#65533;p&#65533;&#65533;2E`|&#65533;6&#65533;w&#65533;&#65533;8&#1670;q&#65533;j0&#65533;&#65533;K
^&#65533;&#65533; &#65533; &#65533;O&#65533;&#65533;&#65533;H	60&#65533;nFn&#65533;@T&#65533;&#65533;A8&#65533;&#65533;&#65533;
&#1089;&#166;(V&#65533;&#65533;2$DT&#65533;OR&#65533;~&#65533;Fzl&#65533;d!+)&#65533;i4&#65533; &#65533;4L&#65533;&#65533;F;+&#65533;&#65533;&#65533;F&#65533;FzL&#528;c"~&#65533;&#65533;0&#65533;%d&#65533;x&#65533;>&#65533;8{B&#65533;	&#65533;DH&#65533;&#65533;GGD&#923;&#65533;&#65533;+$E&#65533;#&#65533;&#65533;H\&#65533;
U9&#526;L&#523;&#276;&#65533;&#65533;&#65533;Y&#65533;w&#65533;&#65533;&#65533;&#65533;A4&#65533;&#65533;&#1738;0&#65533;&#65533;&#65533;&#65533;&#65533;&#596;&#65533;I` &#65533;H&#65533;&#65533;`:!-&#65533;&#65533;C&#65533;&#65533;0.&#225;&#65533;&#527;&#65533;&#65533;&#65533;b,&#65533;}&#65533;&#65533;/A&#65533;&#65533;^F&#65533;&#65533;&#65533;j&#65533;[&#65533;JS,J.9&#65533;'TJ&#136;&#65533;1&#65533;&#65533;\&#65533;It`.'`K&#65533;&#65533;JJQc&#65533;&#65533;&#65533;I&#65533;l&#65533;&#65533;!K&#65533;&#1691;&#65533;&#65533;&#65533;&#65533;LG`&#65533;&#65533;&#65533;&#65533; "&#65533;@dG&#65533;? z&#65533;&#65533;&#65533;&#65533;&#65533;&#65533;ndL&#65533;0&#65533;&#65533;&#65533; ~&#65533;&#65533;&#65533;&#65533;[&#65533;L&#65533;&#65533;&#65533;!&#65533;&#65533;&#65533;LM&#65533;&#65533;&#65533;&#65533;&#65533;"&#65533;a
&#65533;&#65533;&#65533;&#65533;&#65533;_&#65533;&#65533;a1&#65533;l %&#65533;M&#65533;\&#65533;d&#65533;|&#65533;&#65533;9&#65533;K&#184;&#65533;&#65533;p&#65533;|;&#65533;&#308;&#338;&#65533;h$&#65533;&#65533;J&#65533;L&#65533;a8&#65533;&#65533;Y"&#65533;}P&#65533;&#65533;&#65533;&#65533;&#65533;&#65533;&#65533;&#65533;z0&#65533;n&#65533;f&#65533;XpVPT8THU`&#65533;V&#65533;&#65533;`h&#65533;k&#65533;&#65533;oh &#65533;
_i&#65533;&#65533;&#65533;&#65533;&#65533;&#65533;&#65533;&#65533;O&#65533;&#65533;16&#65533;&#65533;&#65533;&#65533;&#65533;&#1060;&#65533;n(&#65533;U&#65533;?8&#65533;(&#65533; &#65533;P&#65533;&#65533;h4u&#65533;` X&#65533;&#65533;&#65533;4Qo&#65533;0&#65533;&#65533;i&#65533;&#65533;=&#65533;P&#65533;Mq&#65533;&#65533;-|O&#65533;&#65533;&#65533;&#65533;9&#65533;
&#65533;&#778;}@h&#65533;&#65533;I&#65533;*&#65533;&#65533;&#65533;&#65533;-S35SXOx&#65533;J&#65533;&#65533;l&#65533; ,RR&#65533;&#65533;&#442;&#65533;&#65533;p &#65533;&#65533;N&#65533;0&#65533;1&#1078;u&#65533;&#65533;,}
y&#65533;[&#65533;&#65533;7X&#65533;&#65533;&#65533;	&#65533;&#65533;&#65533;&#65533;&#65533;*0&#65533;6&#65533;I&#65533;T`W&#65533;]&#65533;b(ba Z`&#65533;SJ89&#65533;#&#65533;&#65533;&#65533;=F H&#65533;C&#65533;7mDZ&#647;&#65533;&#65533;&#65533;&#1202;&#65533;&#65533;&#65533;S&#65533;	&#65533;&#65533;&#65533;,&#65533;&#65533;&#65533;{&#65533;db&#65533;&#65533;&#65533;&#65533;x&#65533;Y`1&#65533;&#65533;&#65533;Fs &#65533;.&#1027;M&#65533;f&#65533;v&#65533;&#1064;&#65533;rhWp5(&#65533;83&#65533; &#65533;+&#65533;&#65533;y&#65533;B&#65533;x&#65533;>"W`&#65533;P&&#65533;u&#65533;&#65533;1"&#65533;&#520;&#65533;G&#65533;UI&#65533;{&#65533;]&#65533;&#65533;3&#65533;0u &#65533;2XVhq(&#65533;&#65533;K&#65533;X*&#65533;x %&#65533;&#65533;$&#65533;C&#65533;$ &#65533;&#65533;%&#65533;&#65533;vJ {
&#65533;&#65533;I &#65533;i8&#65533;9LwhQ&#65533;&#65533;$(&#65533;i4	p*&#65533;Q0q&#65533;&#65533;-&#65533;Q&#65533;a&#65533;&#65533;]XK<&#65533;B&#65533;[P&#1623;d&#65533;&#65533;&#65533;&#65533;&#65533;}|&#1005;&#65533;Z&#65533;S|V Hb&#65533;&#65533;&#65533;&#65533; w&#65533;&#65533;&#65533;=e8N&#65533;{&#65533;;p&#65533;&#65533;&#65533;&#65533;&#65533;&#65533;z&#65533;&#65533;&#65533;f&#65533;&#65533;;&#1465;&#65533;&#65533;X&#65533;&#65533;`yx/&#65533;&#65533;8wXNH`&#65533;F+&#65533;(7&#1028;`&#65533;&#65533;}05&#65533;7&#65533;&#65533;G&#65533;&#1792;{&#65533;&#65533;R0&#1825;4&#65533;i&#65533;H-	B&#65533;,&#65533;}&#1542;T&#65533;!&#65533;&#65533;F[ &#65533;&#65533;?`k R&#65533;IM&#65533;6c&#65533;?X &#65533;p&#65533;a@\&#65533;]D&#65533;MA&#65533;s&#65533;l !`&#65533;&#65533;3&#65533;&#65533;&#65533;zh&#65533;L &#1222;8 &#65533;D&#65533;oP&#65533;%&#65533;Z &#65533;&#65533;fh&#65533;&#65533;)D&#65533;&#65533;&#65533;5&#65533;^dU<T&#65533;cL&#65533;&#65533;)&#65533;&#1259;&#65533;y0&#65533;E&#65533;&#65533;x[&#65533;%&#65533;V&#65533;&#65533;&#65533;&Z`^`&#65533;.H&#65533;a&#65533;&#65533;&#65533;`F`V$&#3136;r&#65533;c&#65533;\ &#65533;&#65533;h&#65533;&#65533;U`&#65533;&#65533;i&#65533;&#65533;,P!FK &#65533;Mx&#65533;&#65533;*}&#65533;&#65533;&#65533;dA&#65533;&#65533;%&#65533;3a&#65533;&#65533;&#65533;&#65533;&#65533;&#65533;n0&#65533;Q04&#65533;68V&#65533;&#65533;c&#65533;&#65533;rPX&#65533;4 OA&#65533;Q&#65533;&#1990;&#65533; &#65533;&#65533;U&#1030;&#65533;M&#65533;o&#520;&#65533;&#65533;$&#65533;N%&#65533;8&&#65533;\&#65533;&#65533;s&#65533;W&#65533;&#65533;5h&#65533; P&#65533;&#65533;&#65533;E&#65533;&#65533;^&#65533;ah&#65533;>X&#65533;&#410;`&#65533;&#65533;`&#65533;X &#65533;&#65533;Y&#65533;&#65533;9&#65533;&#65533;A R &#65533;&#65533;^&#65533;&#65533;&#65533;B&#1575;&#65533;&#65533;l&#65533;K&#65533;&X&#65533;&#65533;&#65533;#&#1539;W&#1542;}x"l&#65533;&#65533;&#65533;&#65533;T&#65533;m &#65533;-&#65533;&#65533; 0S&#65533;&#65533;i+&#65533;O&#65533;&#65533;&#65533;=:$&#65533;&#65533;S`&#65533;&#65533;p(Q&#65533;-&#65533;&#65533;X&#65533;&#65533; &#65533;$&#65533;T&#65533;&#65533;&#65533;&#65533;z&#65533;&#65533;&#65533;&#65533;y&#65533;|@&#65533;@&#65533;&#65533;&#65533;e&#65533;&#65533;J&#65533;|-7o&#65533;&#65533;&#65533;@&#65533;&#65533;C&#65533;&#65533;&#65533;iVC&#65533;&#65533;o&#65533;Lp&#65533;#(K&#65533;&#65533;x&#65533;-8&#65533;Y&#65533;&#65533;U+Oc6@&#65533;&#65533;x&#517;8&#65533;&#65533;+&#65533;&#65533;:&#65533;&#65533;&#952;r&#65533;&#65533;&#65533;&#65533;&#1707;&#65533;E	&#65533; cKM&#65533;uP&#65533;N&#65533;&#65533;$0&#65533;&#65533;n&#65533; &#65533;  H&#65533;L &#65533;r&#65533;Z&#65533;&#65533;	~&#65533;&#65533;q&#1453;0&#65533;U&#51403;&#65533;L&#65533;&#65533;8rh &#65533; +<a&#65533;&#65533;.&#65533;&#65533;{0C&#65533;&#65533;&#65533;&#65533;TMrJ &#65533;&#65533;&#65533;%&#65533;S&#65533;&#1349;S&#65533;pd>X&#65533;P&#65533;&#65533;m&#65533;(X&#65533;&#368;&#65533;n&#65533;&#65533;q&#65533;+&#65533;Nb&#65533;&#65533;j<-&#65533;U(&#65533;Jc&#65533;lGtJ &#65533;3&#63499;(&#65533;&&#65533;&#65533;U &#65533;&#65533;u&#443;t&#65533;[]]&#65533;o&#65533;&&#65533;D&#65533;&#65533;&#65533;_b&#65533;K	d&#65533;&#65533;6@j&#65533;b&#65533;&#65533;&#65533;U&#65533;j4&#65533;&#65533;l&#65533;j&#65533;d&#65533;3&#65533;&#65533;&#65533;c&#65533;0&#65533;x&#65533;?xlP&#65533;&#65533;&#65533;j&#65533;^&#65533;m&#65533;&#65533;#&#65533;&#65533;&#65533;&#65533;Ch&#65533;^&#65533;pH&#65533;kT&#65533;&#65533;p&#65533;\&#65533;&#65533;@&#65533;X&#65533;&#65533;`@l&#65533;4&#65533;|&#65533;U&#65533;!-F+&#65533;h&#65533;&#65533;&#65533;^F&#65533;m&#65533;&#65533; &#65533;gG&#1036;&#16972;&#65533;&#65533;L G&#65533;Hn
n ,&#65533;1F&#65533;, &#65533;y<OtI&#65533;_p&#65533;,Hvb4&#65533;&#65533;#&#65533;&#65533;q&#65533;&#65533; @&#65533; L8&#65533;&#65533;v&#65533;#&#65533;dDA&#65533;&#65533;&#65533;
E&#65533;kp&#65533;B&#65533;p;&#65533;6&#65533;s&#65533;{8&#65533;B&#65533;&#65533;&#65533;F3&#65533;]0m`e	{&#65533;&#65533;Qh&#65533;Hn&#65533;&#65533;&#65533;p&#65533;P&#65533;&#65533;&#65533;p]&#65533;&#65533;s(`m&#65533;dM&#65533;&#65533; N	l&#65533;5@@&#65533;_&#65533;&#65533;#?&#65533;$&#65533;&#65533;t&#65533;&#65533;4x&#65533;.gI&#65533;&#65533;&#65533;VR ]@) &#65533;fH-&#65533;&#65533;`(&#65533;<~T^T&#65533;&#65533;y&#65533;$&#1540;&#65533;}&#65533;&#65533;&#65533;g&#65533;&#65533;sV&#65533;&#65533;&#65533;&#65533;M&#65533;&#65533;&#65533;d48V&#65533;S&#1597;&#65533;i&#65533;5&#65533;&#65533;y&&#65533;;`&#65533;<?a&#65533;E&#65533;{&#65533;2&#65533;o&#65533; &#65533;HqPgo&#65533;&#140;&#65533;&#65533;v&#65533;&#65533;p&#65533;&#519;d&#65533;gP&#65533;&#65533;A0&#65533;&#65533;Zt&#65533;E&#65533;ht&#65533;&#65533;&#65533;0&#65533;d&#1087;&#65533;V&#65533;aG&#1748;H<&#65533;h&#838; @j&#65533;&#65533;{q&#65533;&#65533;&#65533;N&#65533;s&#65533;a&#65533;`Zp&#65533;Q&#65533;O`v`&#65533;&#65533;j(8&#65533;r&#65533; $&#65533;Y&#65533;&#65533;~&#65533;&#65533;^&#65533;k&#65533;&#65533;D&#65533;wm&#65533;>h&#65533;&#65533;}&#65533;&#65533;&#65533;&#65533;&#65533;&#&#65533;v&#65533;&#65533;&#1964;&#65533;O&#65533;do&#65533;`Y&#65533;,&#65533;E`h+8&#65533;&#65533;h0&#65533;&#65533;dKB&#65533;x<tM0&#65533;&#65533;&#65533;&#65533;5&#65533;&#65533;&#65533;W&#65533;&#3066;&#65533;?3 JQ&#65533;d&#65533;&#856;&#65533;F&#65533;Xz d Q;&#839;k0&#65533;8&#65533;&#65533;&#65533;&#65533;(<xn&#65533;&#65533;ab<
W&#65533;&#65533;	&#65533;&#65533;#&#65533;&#65533;W&#65533;&#65533;7R`&#65533;*x&#569;&#65533;&#65533;&#65533;&#65533;D&#65533;&#65533;&#519;c&#65533;&#65533;&#65533;&#65533; )&#1028;&#65533;&#65533;&#65533;&#646;&#65533;&#65533;,@le&#65533;`&#65533;/&#65533;&#65533;c&#65533;&#1052;e&#65533;&#65533;&#65533;&#65533;7&#65533;&#65533;&#65533;Q&#65533;$&#33024;&#65533;Z&#65533;&#65533;{*&#65533;i&#65533;R &#65533;&#65533;&#65533;&#65533;&#65533;0&#65533;&#65533;S$C&#65533;&#65533;
y&#65533;9&#65533;h&#65533;x&#65533;&#65533;&#65533;WxpOH&#65533;&#65533;&#65533;&#512;"&#515;V&#65533;&#65533;ih&#65533;f&#65533;&#65533;&#65533;Bp&#65533;&#65533; `&#65533;&#65533;/k&#65533;(+&#65533;&#65533;~&#65533;&#65533;&#65533;&#65533;&#65533;&#65533;&#65533;?&#65533;&#65533;(&#65533;&#65533;X&#65533;W &#65533;&#65533;&#65533;&#65533;&#65533;&#65533;= &#65533;a&#65533; ,h&#65533; &#132;
2l&#65533;&#65533;!&#264;'R\h&#65533;*;E8&#65533;&#65533;&#65533;&#65533;\$kW1&#65533;&#65533;&#65533;*U&#65533;\&#65533;&#65533;%&#792;&#65533;&#65533;&#65533;$&#65533;&#65533;&#65533;&#65533;%&#65533; k&#65533;&#65533;'&#1056;B&#65533;6\IP&#65533;?=&#65533;&#65533;+&#65533;&#65533;G+&#65533;&&#65533;$Q&&#1428;V&#65533;e%&#65533;&#65533;&#463;
~ z&#65533;t+&#1716;j&#65533;N&#65533;&#65533;!)%
&#65533;&#65533;&#65533;&#65533;<&#65533;&#65533;&#65533;C&#65533;h&#65533;&#65533;U&#65533;S5%&#65533;G&#65533;&#65533;&#1314;&#65533;&#65533;1&#65533;&#65533;l&#65533;&#65533;&#65533;&#65533;&#65533;&#65533;T&#65533;&#65533;&#65533;x,C&#65533;hd&#65533;![&#65533;&#65533;B&#65533;&#65533;X&#65533;&&#65533;5&#65533;&#65533;&#65533;	&#65533;F&#65533;&#65533;&#65533;,&#65533;`&#65533;&#65533;<&#547;&#65533;\& }&#65533;&#65533;t&#65533;&#65533;A&#65533;Q&#65533;f&#686;n&#65533;&#65533;A&#65533;&#65533;<2Zx&#65533;&#65533;G<TAo-&#65533;<2>c&#65533;pH&#65533;!K&#65533;q&#65533;&#65533;&#65533;O&#65533;&#65533;&#65533;%26&&#65533;n#L%&#360;&#65533;L&#281;&#65533;J*=&#65533;a	&#65533;&#65533;#&#65533; X&#65533;ZUU&#65533;$&#65533;C&#65533;&#65533;&#65533;"&#1281;#>&#65533;-m&#65533;&#65533;&#65533;g&#65533;&#142;&#65533;1&#65533;&#65533;9&#65533;&#65533;&#65533;&#65533;p&#65533;&#65533;&#65533;&#65533;Y&#65533;a&#65533;R&#65533;&2&#65533;&#65533;#<
y0&#65533;&#1164;QJ	&#65533;K&#65533;&#65533;d&#65533;C&#65533;h&#65533;Q("BYQ&#65533;F>6N)\p&#65533;&#65533; 1&#65533;&#65533;&#65533;<S&#65533;Y!?&#65533;&#65533;"I4X&#65533;&#65533;$4&#65533;G+&#65533;&#65533;C_U&#65533;'D&#65533;x&#65533;&#65533;ai@F.&#65533;&#65533;&#65533;&&#65533;o&#65533;&#65533;G&#65533;<4&#65533;(p&#65533;U&#65533;ef&#65533;&#65533;YC&#65533;w&#65533;&#320;&#65533;<&#65533;O&#65533;&#65533;&#422;&#65533;7&#65533;0&#65533;&#65533;&#65533;&#65533;I|&#65533;b&#65533;=&#65533;&&#65533;&#65533;&#65533;&#65533;9~&#65533;&#65533;&#65533;#&#65533;&#65533;&#65533;Rh&#65533;&#65533;4D&#65533;x4&#65533;9T&#65533;Z&#65533;u&#65533;&#65533;&#65533;8&#65533;u&#65533;&#65533;p&#65533;,&#65533;j&#1619;&#65533;,&#65533;\&#65533;B&#65533;&#65533;)&#65533;&#65533;&#65533;&#65533;r&#65533;@Q2&#65533;h&#1619;&#65533;&#65533;}&#65533;@ &#65533;&#65533;&#65533;k&#65533;	&#65533;&#65533;5&#65533;!!%&#65533;&#65533;&#65533;&#65533;&#65533;8&#65533;&#65533;!&#65533;n$&#65533;&#65533;J:
&#65533;&#65533;&#65533;;&#908;&#65533;&#65533;$&#65533;&#65533;/h&#65533;&#65533;-&#65533;&#65533;&#65533;&#65533;&#65533;&#1495;&#65533;cL'&#65533; &#65533;\&#65533;&#65533;&#65533;E&#65533;&#65533;#]"&#65533;==xd&#65533;&#65533;r[&#65533;>&#65533;8bbu0&#65533;&#65533;8f4&#65533;&#1651;M.&#65533;&#65533;&#65533;&#65533;&#65533; ;&#65533;QI0&#65533;&#65533;l&#65533;E&#65533;C&#65533;"C]+&#65533;LVa&#65533;J&#65533;)&#65533;&#65533;D&#65533;X&#65533;Q*&#65533;-&#65533;;&#65533;&#65533;&#65533;&#146;uQ&#65533;&#65533;$&#65533;9&#65533;D&#65533;D&#65533;&#704;3&#65533;&#65533;M0&#65533;&#65533;q		&#65533;&#65533;	M&#65533;1&#65533;3&&#65533;&#65533;&#65533;B&#65533;I&#65533;M$>&#65533;&#65533;Ql&#65533;&#65533;O&#65533;&#65533;r>&#65533;P+&#65533;&#65533;&#65533;?=T&#65533; &#65533;T&#65533;M&#65533;9&#65533;O&#65533;(X&#65533;&#65533;&#65533;	g&#65533;R&#65533;-QV<&#65533;aJ4&#65533;\6&#65533;P&#134;&$&#65533;&#65533; $&#65533;p&#65533;&#65533;'&#65533;C&#65533;Xr&#65533;&#65533;<&#65533;/&#65533;&#65533;|&#65533;&#65533;ID&#65533;&#65533;X&#65533;&#65533;8&#65533;<&#65533;&#65533;I/F&#65533;h&#65533;"&#65533;&#65533;&#65533;&#65533;,&#65533;&#65533;0F&#65533;&#1554;{&#65533;+&#65533;&#65533; &#65533;Oc}A>&#65533;1&#65533;[TbS&#65533;&#65533;&#65533;U&#65533;p`b`&#65533;,&#65533;&#65533;&#65533;oED9<&#1092;zQ(E&#65533; p@R&#65533;3RS	&#65533;1&#65533;e&#65533;&#65533;/&#65533;&&#65533;'&#65533;&#65533;&#65533;qpA&#65533;&#65533;+&#65533;&#65533;h&#65533;&#65533;I6@&#65533;(PB!&#65533;Z0c&#21511;>6&#65533;&#65533;}&#65533;C&#65533;`F.J&#1096;7Xa&&#65533;&#65533;@S&#65533; (&#65533;&#65533;&#65533;&#65533;5&#65533;SE)V&#65533;vuK&#65533;)&#65533;&#65533;&#65533;&#65533;0 	&#65533;&#65533;&#65533;&#1894;&#65533;&#65533;UeB*&#65533;&#65533;&#65533;&#65533;U$&#65533;&#65533;&#65533;&#65533;&#65533;NZ&#65533;&#65533;&#514;&#65533;&#1282;8&#65533;Bv
d&#65533;Th$&#65533;&#65533;&#65533;2&#65533;&#544;=8&#65533;&#65533;&#65533;`+&#65533; v&#65533;&#65533; `2x&#65533;
e&#65533;&#12652;</oO&#65533;&#65533;CZ&#65533;@X@I&#65533;&#65533;x{'@&#65533;I&#65533;T&#65533;&#65533;1&#65533;O&#65533;&#65533;&#65533;+&#65533;r&#65533;&#65533;&#65533;&#65533;1
!&#65533;&#65533;&#65533;&#65533;DXD3(&#65533;&#65533;&#65533;&#65533;&#1408;4&#65533;&#65533;&#65533;&#65533;FB&#65533;[d&#65533;Z&#65533;&#65533;
4&#65533;q&#65533;E &#65533;@d&#65533;1&#65533;&#65533;&#65533; &#65533;64PO:T&#65533;q&#65533;&#65533;+&#65533; &#65533;&#65533;&#65533;&#65533;&#65533;BT9&#1313;VP%&#65533;`&#65533;O&#65533;&#65533;L[0&#65533;i!&#65533;*&#65533;`&#65533;x`&#65533;@&#65533;F&#65533;&#65533;w"&#65533;r&#65533;Me`&#65533;&#65533;C&#65533;&#65533;&#65533;2&#65533;A&#65533;T&#65533;"&#65533;&#65533;(D1&#65533;Q&#65533;&#65533;&#560;F7&#1169;&#65533;&#65533;v&#65533;&#65533;&#65533;&#65533;A&#65533;&#65533;1&#65533;&#65533;A"&#65533;a&#65533;#2&#65533;&#65533;&#65533;T&#65533;&#65533;%&#65533;4P3s&#65533;<&#1122;&#65533;f0&#65533;&#65533;&#65533;Hb`]&#65533;Ys&#65533;=^!&#65533;t@&#65533;1&#65533;/&#65533;&#65533;;-$&#65533;&#65533;&#1541;/t&#1098;Jl&#65533;]&#65533;c	
Y &#259;d&#65533;@X0GX&#65533;&#65533;^}.&#65533;&#65533;&#65533;&#65533;$/(&#65533;&#1025;G8&#65533;&#65533;&#65533;&#65533;&#65533;X"&#65533;&#65533;@&#65533;&#1304;&#65533;m&#65533;T4&#65533;.&#65533;&#65533;(&#65533;Gv&#65533;&#65533;#	&#65533;.&#65533;&#65533;q&#65533;n&#65533;&#65533;,&#65533;&#65533;L&#65533;8&#65533;&#65533;&#65533;j&#65533;&#65533;`&#65533;7%&#65533;&#65533;&#65533;&#65533;&#65533;&#65533;&#65533;&#65533;&#65533;&#65533;&#65533;U&#65533;A&#65533;C&#65533;! &#65533;P&#65533;u&#65533;M&#65533;&#65533;T&#65533;1&#65533;&#65533;&#65533;+&#65533;&#65533;&#65533;w&#65533;&#65533;4&#1968;_&#65533;Ky&#65533;&#65533;K&#65533;&#65533;&#65533;o4T&#65533;H&#65533;0gU&#65533;&#65533;&#65533;b(M&#65533;!2&#65533;&#65533;`&#65533;]&#65533;Xj2&#65533;JL&#65533;&#65533;&#65533;mK&#65533;&#65533;&#65533;&#65533;	&#65533;2&#65533;&#65533;&#65533;&#65533;c&#65533;&#65533;&#65533;(&#65533;<lA&#65533;W6Pt&#65533;[3&#65533; ,&#65533;B*&#65533;Ue&#1677;V	&#65533;A&#65533;(&#65533;8&#65533;&#65533;|&#65533;&#65533;^Y&#65533;&#65533;HMj0&#65533;&#65533;
&#65533;?&#65533;&#476;w&#65533;=&#65533;y*&#65533;D&#65533;&#65533;&#65533;4Lx $&#65533;P&#65533;J&#65533;&#65533;&#721220;&#242;&#65533;7&#65533;B&#65533;&#65533;F&&#65533;&#65533;&#65533;&#65533;&#65533;5D&#65533;J&#65533;&#65533;&#65533;&#65533;9"&#65533;&#65533;&#65533;&#65533;&#65533;&#65533;&#65533;&#65533;&#65533;&#65533;&#65533;mL&#65533;/&#65533;#G>7.&#65533;&#65533;&#65533;"&#65533;p&#65533;<&#65533;8&#65533;&#65533;l&#65533;&#65533;&#65533;&#65533;2<&#65533;#
&#65533;&#65533; &#65533;&#65533;o1O&#65533;E&#65533;&#65533;'G&#65533;>X&#65533;&#65533;y&#65533;h&#65533;&#65533;`&#65533;&#65533;&#65533;&#65533;8&#65533;&#65533;R&#65533;&<b!&#65533;&#65533;&#65533;2&#65533;D&#65533;	&#65533;&#65533;&#65533;&#45520;&#65533;K&#65533; &#65533;qZ&#65533;&#65533;K&#65533;&#65533;&#65533;&#65533;P&#65533;&#65533;&#65533;&#65533;K4&#65533;&#1277;qx^&#65533;&#65533;&#65533;
<&#65533;&#65533;>&#65533;&#65533;`~`&#65533;q&#65533;&#65533;&#65533;&#65533;\&#65533;&#65533;v&#65533;&#65533;
&#65533;&#65533;GL&#65533;z,B&#65533;&#65533; A"&#65533;&#65533;&#65533;&#65533;$&#65533;&#65533;&#65533;pC0] &#65533;\&#65533;X&#65533;&#65533;;&#65533;&#65533;&#65533;&#65533;'&#65533;&#65533;T&#65533;&#65533;4p&#65533;&#65533;&#65533;&#65533;&#65533;&#65533;&#65533;(0(!&#65533;&#65533;N&#65533;HD/&#65533;>%uK&#65533;&#65533;&#65533;&#65533;&#65533;&#65533;&#65533;T!"&#65533;&#65533;&#65533;G4&#65533;c&#65533;&#65533;&#544;&#65533;3#&#1028;IH&#65533;&#65533;^&#65533;x&#65533;&#65533;&x&#65533;&#1283;&#65533;1&#65533;&#65533;P&#65533;&#65533;4 &#65533;Q4&#65533;;&#65533;!&#65533;Ep&#65533;&#65533;a	&#65533;&#65533;`&#65533;{&#65533;)&#65533;<&#65533;&#1336;&#65533;P
(u>&#65533;&#65533;&#65533; &#65533;a&#1436;&#65533;&#65533;6&#65533;&#65533;g&#65533;c&#65533;1&#65533;"X &#65533;&#65533;@&#410;&#65533;"&#65533;s&#65533;&#65533;&#1915;&#65533;&#65533;B&#65533;&#65533;&#65533;/x&#65533;&#65533;&#199;D t&#65533;&#65533;&#65533;Ap&#512;&#65533;S]d@&#65533;&#65533;)T&#65533;&#65533;I	&#65533;]&#65533;&#661;&#65533;=$&#65533;=&#65533;<&#65533;8&#65533;&#284;,&#65533;&#65533;&#771;"&#65533;&#65533;-yD&#65533;&#65533;&#65533;&#65533;&#65533;]&#65533;8`&#65533;X&#65533;tA(`&#65533;&#65533;&#65533;&#65533;&#65533;&#65533;_&#65533;&#65533;&#65533;c&#65533;,&#65533;D# E&#65533;C&#65533;9&#65533;7|&#65533;&#65533;M=@L&#65533;3&#65533;&#681;&#65533;&#65533;W(&#65533;0x/84&#65533;&#65533;?lA&#65533;	3|&#65533;?8&#65533;&#65533;&#65533;&#65533;&#65533;&#65533;@@@&#65533;ut'|&#65533;d&#65533;$T&#65533;>X&#65533;&#65533;&#65533;&#65533;&#65533;&#65533; &#65533;_.(!E&#65533;&#65533;GA|[$&#65533;0(@&#65533;&#65533;A#&#65533;2&#65533;&#65533;&#65533;&#65533;&#65533;&#65533;&#65533;9<&#65533;?&#65533;B\&#65533;(&#65533;B>&#65533;C&#65533;1&#65533;GX&#65533;&#65533;D>&#65533;.&#65533;xh&#65533;khC$P&#65533;&#65533;A.&#65533;&#65533;c&#65533;b&#65533;!&#822;p&#65533;&#65533;Z&#65533;&#65533;?@5|&#65533;"&#65533;HF&#583;}&#65533;b&#65533;&#65533;4D3T&#65533;?&#65533;z&#65533;7&#65533;E&#65533;B,,@ &#65533;-&#65533;E6&#65533;&#65533; &#65533;0&#803;t&#65533;&#65533;T)cZYL&#65533;&#65533;&#65533;&#65533;	&#65533;&#65533;Zl&#65533;?&#65533;5&#65533;&#65533;&#65533;b&#65533;x&#65533;%D?&#65533;&#65533;?&#65533;C&#65533;&#65533;&#65533;&#65533;O?(&#65533;qC&#65533;"x&#65533;@&#65533;2&#65533;&#65533;&#65533;&#65533;&#65533;&#65533;?*@&#65533;:&#539;&#65533;E3,	&#65533;KZG6&#65533;&#65533;:4)&#65533;&#65533;&#65533;?&#65533;&#65533;B&#65533;&#211;eCD&#65533;G e&#65533;&#65533;&#65533;4&#65533;D&#65533;&#65533;0&#65533;1\9&#65533;"&#65533;&#65533;tieK&#65533;&#65533;K2&#65533;AD&#65533;-&#65533;[&#65533;xD0#6:&#65533;&#65533;&#65533;6&#65533;B"x&#65533;\&#65533;&#65533;H@&#65533;&#65533;$&#65533;D9 &#65533;),D.x&#65533;&#65533;&#65533;;&#65533;&#603;@&#65533;?t&#65533;CC&#65533; &#65533;-	&#65533;x&#65533;&#65533;A)@#&#65533;\#'&#65533;]WB&#65533;NBD-xD%<$xD&#65533;%g&#65533;G&#65533;&#65533;&#65533;8&&#65533;&#65533;&#65533;&#65533;&#1349;]&#65533;(&#65533;8 &#65533;*,&#65533;&#65533;C&#65533;aDD&#65533;&#541;&#65533;&#65533;C&#65533;&#65533; C&#65533;&#65533;&#65533;|&#65533; D&#65533;( &#65533;&#65533;B7&#65533;EN&&#65533;f6d&#65533;X&#65533;'x&#65533;,<8&#65533;&#65533;&#65533;f&#65533;\&#65533;M&#65533;<T&#65533;+&#65533;&#65533; )&#65533;Tx&#65533;&#65533;'(&#65533;(&#65533;9X*(&#65533;<&#65533;B9&#65533;80A&#65533;&#65533;&#65533;&#65533;&#65533;M&#65533;2&#65533;&#65533;9,&#65533;4&#65533;G&#65533;&#65533;&#514;5&#65533;;&#65533;7<&#65533;,(&#65533;l	&#65533;&#65533;C&#65533;C>&#65533;&#65533;9t6&#65533;$C-&#65533;&#65533;)&#65533;B44&#65533;&#65533;u&#65533;&#65533;&#65533;<0&#65533;.&#65533;#&#65533;&#65533;>&#65533;9]fb&#65533;Pt&#65533;&#65533;&#65533;C1&#65533;'&#65533; &#65533;&#512;&#65533;+T&#65533;&#65533;&#65533;&#65533;&#65533; <4&#65533;&#65533;%D8&#65533;$<&#65533; `	 &#1027;%x@8&#65533;&#65533;&#65533;&#188;&#65533;&#65533;A&#65533;&#65533;&#65533;$A.&#65533;B&#1027;2&#65533;&#65533; .&#65533;#&#1537;H&#65533;&#65533;d&#65533;0&#65533;&#65533;&#65533;&#65533;&#65533;	d@TNXP&#65533;&#65533;>[&#65533;&#65533;W?J&#65533;>@&#65533;$h&#65533;@tc&#65533;A@&#65533;&#65533;E'x&#65533;&#65533;(X[y&#65533;&#65533;6&#770;"p&#65533;&#65533;&#65533;8)&#65533;	0&#65533;&#65533;B2&#65533;&#65533;BD&#65533; &#65533;0H&#65533;@n[B&#65533;&#65533;&#65533;&#65533;C&#65533;C&#65533;A$&#65533; \i&#65533;&#65533;B&#65533;)&#65533;&xD&#65533;&#65533;C&#65533;Vx&#65533;&#65533;|&#65533;Ti&#65533;&#65533;&#65533;( &#65533;1&#65533;W&#65533;&#65533;&#2017;2&#1547;V7&#65533;&#65533;&#65533;&#65533;&#65533;)|&#65533;&#65533;}YAB7&#65533;&#65533;
&#65533;CN&#65533;&#16472;&#65533;4&#65533;&#65533;4&#65533;	&#65533;MY&#65533;&#65533;&#65533;#&#268;>2&#65533;&#65533; aT&#65533;&#65533;@L&#65533;$4&#65533;;&#65533;&#143;&#65533;&#65533;&#33963;8%"&#65533;0&#65533;X&C&#65533;&#65533;&#65533;~&#65533;x&#65533;&#768;$&#65533;|&#65533;&#65533;&#65533;<B(&#65533;&#65533;0TC8&#65533;&#65533;&#65533;&#65533;Y n&#65533;&#1415;&#65533;T<$&#65533;$x&#65533;&#65533;&#65533;T&#65533;4|&#65533;A&#65533;&#65533;?&#65533;@d&#65533;ChQ3&#65533;k&#65533;&#299;&#65533;&#65533;3&#65533;B&#65533;&#65533;&#65533;n  	$&#65533;&#65533;&#65533;2&#65533;`D4&#233;A&#65533;&#65533;i9*&#65533;B\9&#65533;`5=&#65533;&#65533;;lC*&#65533;&#65533;x&#65533;
&#65533;C&#65533;&#1563;&#65533;gA&#65533;&#1256; H2&#65533;&&#65533;&#65533;&#257;((8&#515;&#65533;rj&#65533;ik&#65533;V&#65533;&#65533;F=HC(&#65533;d@&#65533; &#245;6&#65533;=&#65533;H&#65533;&#65533;&#65533;rjF&#65533;}`&#65533;@&#65533;&#65533;nP&#65533;tA"&#65533;B6L&#65533;O&#65533;&#146;t %&#65533;<lI,&#65533;3&#65533;&#65533;&#65533;&#65533;&#65533; |&#65533;&#65533;@&#65533;B=(<&#65533;&#65533;&#65533;&#65533;&#65533;A`]&#65533;DDC{t@*&#65533;^Z	&#65533;F&#65533;&#65533;v+C&#65533;&#65533;2&#65533;&#65533;&#65533;&#65533;&#65533; &#770;F&#65533;}&#65533;C HF0x&#65533;&#65533;&#65533;V&#65533;&#65533;&#65533;I$&#65533;&#65533;&#65533;&#65533;3q &#65533;&#65533;&&#65533;&#65533;&#65533;+L&#65533;&#65533;(@&#65533;ILB&#65533;P&#65533;B&#65533;<_X,&#65533;&#65533;&#65533;&#65533;&#65533;&#65533;+&#65533;&#65533;pi , &#65533;?&#65533;&#65533;:&#65533;P>&#65533;&#65533;f&#65533;&#65533;X'&#65533;&#65533;L&#65533;6hC7&#65533;C<4.A&#65533;7&#65533;#xA&#65533;&#65533;?l@tT&#65533;&#65533;6&#65533;G_F&#65533;<`W&#65533;f&#65533;]&#65533;&#65533;8x&#65533;&#65533; &#1477;&#65533;&#65533;&#65533;)<&#65533;I&#65533;9&#65533;&#65533;&#65533;&#65533;&#65533; ]&#65533;&#65533;&#65533;&#65533;x&#65533;&#1536;&#65533;&#65533;Nc&#65533;&#65533; `B.dBPJB&#65533;&#677;z$p5@ phC&#65533;&#65533;&#65533;o3rL&#65533;E &#65533;&#65533;&#65533;&#65533; &#65533;2'&#65533;&#65533;&#65533;@&#65533;&#65533;(T&#65533;A&#65533;D&#65533;&#65533;Jg&#65533;C-8&#65533;K&#65533;?&#65533;&#65533;.8B&#65533;@{&#65533;&#65533;
P&#65533; &#65533;V&#390;&#65533;`&#65533;	&#294;&#65533;&#65533;&#65533;p
&#65533;D|NDA&#65533;d&#65533;&#65533;H&#65533;1&#65533;&#65533;?&#65533;&#65533;&#65533;"&#65533;&#65533;&#65533;&#65533;\&#65533;&#65533;>&#65533;Z&#65533;N8&#65533;&#65533;"L&#65533;&#65533;&#65533;TA$C3&#65533;*h&#65533;o&#65533;&#65533;&#65533; &#65533;WF&#65533;>|.4&#65533;0&#65533;&#512;4&#65533;.&#65533;&#65533;b&#65533;=l&#65533;/&#65533;B&0&#65533;!&#65533;E&#65533;&#65533;t1P/&#65533;&#65533;	&#65533;&#1627;|0&#65533;&#65533;	d)$
Q:&#65533;&#65533;&#65533;&#65533;
&#65533;&#65533;x3v&#65533;>&#65533;&#65533;2&#65533;&#65533;#&#65533;A&#65533;@C&#65533;&#65533;&#65533;XB2&#65533;&#65533;P(&#65533;&#65533;&#134;A&#65533;&#65533;&#65533;&#65533;&#65533;&#65533;6&#65533;"`&#65533;&#65533;s&#65533;&#65533;$&#65533;9&#65533;&#65533;p&#65533;$l&#65533;&#65533;@H&#65533;&#65533;B&#65533;J&#65533;6$&#65533; &#65533;&#65533;)GI9@&#65533;(&#65533;&#65533;&#65533;Y+&#897;C &#65533;B&#65533;)I;&#65533;IOFL&#65533;&#65533;&#65533;5&#65533;&#65533;%&#65533;&#65533;&#65533;&#65533;&#65533;&#65533;&#65533; | &#65533;&#65533;[C*&#769;`&#65533; &#65533;&#65533;B
&#65533;D&#65533;&#65533;x&#65533;&#65533;;`  t@<&#65533;&#65533;d,&#65533;&#65533;@&#65533;&#65533;&#65533;&#65533;`B1&#65533;&#65533;&#835;P&#65533;&#65533;&#65533;b&#65533; &#65533;?|&#65533;>&#65533;&#65533;'t&#65533;G&#65533;&#65533;W'&#65533;!xDH&#65533;6s&#65533;[&#65533;>&#65533;&#65533;4&#1026;%&#65533;A&#65533; &#65533;X&#65533; &#65533;&#65533;)H&#65533;&#65533;9&#1538;&#65533;@^3 &#65533;A(H&#65533;&#1359;&#65533;Bl&#284;  &#65533;[&#65533;&#65533;=`C+&#1056622;&#65533;t &#65533;A'$&#65533;&#65533;V&#65533;*lI&#65533;&#65533;{&#65533;G=&#65533;&#65533;?&#65533;A&#65533;'&#65533;GA24&#65533;'&#65533;&#65533;j&#65533;u7&#65533;v}2&#65533;B"&#65533;&#65533;&#65533;&#65533;&#65533;&#65533;F \&#65533;&#65533;<&#65533;-&#65533;t&#255;6&#65533;9&#65533;B&#65533; &#65533;$&#65533;)<C&#65533;6&#65533;6@*&#390;_&#65533;&#65533;7&#514; D&#65533;	&#65533;&#65533;&#65533; &#65533;A)@&#65533;H'&#65533;7&#65533;&#65533;&#65533;u&#65533;5&#65533;0&#65533;| &#65533;&#65533;*&#65533;&#65533;G@H6,&#65533;8&#65533;&#65533;&#65533; &#65533;B7&#65533;[&#65533;(+&#65533;D&#65533;C9<C,X\&#65533;jNDj8@
8&#65533;B3&#65533;&#65533;O&#65533;-&#65533;&#65533;&#65533;bX\@XAX&#65533;,0&#65533;7|nA&#65533;&#65533;?&#65533;l&#65533;&#65533;Ghs&#65533;&#65533;C8&#65533;"X&#65533;
(@&#65533;&#65533;&#65533; B&#65533;d&#65533; &#65533;B	x&#65533;&#65533;B&#65533;&#65533;&#65533;?&#65533;&#65533;&#65533;&#65533;*&#65533;&#65533;"&#65533;hJ&#65533;&&#257; &#65533;*&#65533;&#65533;;#&#1687;&#65533;9B&#65533;&#65533;8D-x&#65533;&#65533;&#65533;&#65533; 4&#65533;&#65533;Ax&#65533; \&#65533;`&#65533;&#65533;&#65533;1&#65533;C&#65533;[;C%&#65533;Apvu&#65533;H&#65533;&#65533;&#65533;x&#65533;&#65533;&#65533;kX]&#65533;@&#65533;P&#65533;.&#65533;&#65533;&#65533;&#65533;&#65533;&#65533;&#65533;B-t&#243;o&;&#65533;A&#65533;&#65533;&#65533;&#65533;&#65533;?8&#65533;? &#65533;A&#65533;#&#65533;&#65533;&#65533;&#65533;B&#65533;S'&#65533;"=4&#65533;&#940;&#65533;6C*,R&#65533;@	<&#65533;&#65533;&#65533;A,&#65533;&#65533; 0,HC&#65533;K:&#65533;&#65533;dA&#65533;&#65533;&#65533;G&#65533;T&#65533;&#65533;&#65533;;&#65533;	&#65533;u&#65533;&#65533;/@&#65533;&#65533;&#65533;85@h&#65533;"&#65533;&#65533;7y&#65533;FC+&#65533;m(&#65533;&#65533;|&#65533;&#65533; nK&#65533;+&#65533;&#65533;&#1862;<&#65533;$@C&#65533;&#65533;&#65533;n&#65533;&#65533;&#65533;A&#65533;:hC0&#65533;%&#1537;&#65533;` &#65533;&#65533;X&#65533;&#65533;x&#65533;&#65533;&#65533;0x&#65533;C=&#65533;&#65533;kJ=&#65533;&#65533;3&#65533;&#65533;&&#65533;d &#65533; &#65533;Tz!&#65533;&#454;9&#65533;$&#65533;&#65533;&#65533;uX<&#65533;t&#65533;#&#65533;8&#65533;&#65533;[&#65533;Bhy&#65533;	&#65533;&#65533;&#65533;9&#65533;&#65533;	&#65533;A&#65533;&#65533;.&#65533;&#65533;>9
|A'T&#65533;@&#65533;:&#65533;*<d]VB"&#65533;A&#65533;
L@&#1627;=)&#65533;@lA&#65533;B0t&#65533;<&#65533;&#65533;&#65533;&#65533;B&#65533;&#65533;;&#65533;&#1492;WG&#65533;ud&#818;&#65533; &#65533;&#65533;}D&#65533;&#65533;@B/&#65533;&#65533;&#65533;&#65533;A&#1282;|&#65533;A/H&#65533;d&#65533;&#65533;L&#65533;&#65533;C &#65533;&#65533;f&#65533;&#65533;
&#65533;(`&#65533;&#15294;&#65533;&#65533;9\C/&#65533;&#65533;$&#65533;A&#65533;&#704;0@&#65533;&#65533;?&#65533;	d&#65533;F&#65533;8&#65533;Z)7&#65533;_D&#65533;T&#65533;xcF&#65533;3N&#65533;&#65533;&#65533;&#65533;#G&#65533;#I&#65533;&#65533;xH`$&#65533;+/&#65533;&#65533;&#65533;&#65533;&#1110;
&#65533;`c&#65533;`&#65533;&#65533;&#65533;&#65533;&#65533;hP&#65533;C&#65533;^&#65533;e&#65533;&#65533;&#65533;&#65533;u&#65533;/&#65533;|+&#65533;m&#65533;&#65533;&&#65533;R&#65533;"74&#65533;S&#65533;c&#622;&#1319;&#923;&#65533;Z&#65533;&#65533;!&#65533;&#65533;	j&#1453;&#65533;&#65533;&#138;X&#65533;Dj&#65533;$&#562;<q&#65533;U&#65533;&#887;&#65533;&#65533;!++&#65533;&#65533;&#65533;M&#65533;&#65533;%&#65533;&#65533;&#65533;&#65533;dh.d&#65533;&#65533;S&#65533;&#65533;$A&#1881;&#65533;s&#65533;&#65533;DH(&#1293;`&#65533;&#65533;^&#65533;&#65533;&#65533;&#65533;&#65533;j|&#65533;&#65533;&#65533;BE	&#65533;'8XXX &#65533;n&#65533;&#65533;(&#65533;&#65533;&#65533;#i&#65533;&#65533;m&#65533;&#65533;U4&#65533;&#65533;w&#65533;&#65533;&#65533;&&#65533;Q{&#65533;\	&#65533;&#65533;"A&#65533;)&#65533;&#65533;9^y&#65533;&#65533;&#65533;s<gI&#65533;&#65533; `b&#65533;&#65533; y&#65533;:&#65533;&#65533;<&#65533;&#65533;&#65533;.Rx"&#65533;Q&#65533;)&#65533;&#65533;&#65533;&#65533;;&#65533;C&#65533;&#65533;9&#65533;k&#65533;q&#65533;A&#65533; &#65533;&#65533;P&#65533;@&#65533;{1&#65533;B&#65533;@>&#65533;e&#65533;&#644;P&#65533;" &#65533;&#65533;&#65533;&#65533;&#52264;l&#65533;G&#65533;&#65533;&#65533;f&#65533;=&#65533; &#65533;&#65533;&#65533;&#65533;@1 &#65533;&#347;&#65533;&#1810;&#65533;&#964;Q&#65533;&#65533;H"&#65533;g&#65533;&#65533;&#1191;u&#65533;q&#65533;&#65533;&#65533;.&#65533;&#65533; &#65533;S&#65533;&#65533; &#65533;t&#65533;&#65533;31&#1191;q&#65533;&#65533;fVDAd&#65533;4&#65533;&#65533;a&#65533;(` &#65533;&#65533;@&#65533;
T&#65533;&#65533;&#65533;3&#65533;b&#65533;	&#65533;&#65533; &#65533;h&#65533;l&#65533;FH=&#65533;J&#65533;&#65533;=&#65533;*'&#65533;d&#65533;i&#65533;v&#65533;&#65533;#@H&#65533; 	&#65533;&#1571;&#65533;g&#65533;q&#65533;&#65533;b&#322;&#65533;. H&#65533; &#65533;p&#65533;3cI&#65533;GS&#65533;p&#65533;^\@&#65533;&#65533;8c&#65533;LV	&&#65533;r&#65533;Y&#65533;U&#65533;&#65533;&#65533;r&#65533;&#65533;&#65533;=4HB&#65533;<&#65533;(&#65533;	hXAxSRI)&#65533;&#65533;&#65533;&#65533; c&#65533;FL&#65533;&#65533;&#65533;n&#65533;&#65533;2&#65533;X&#65533;Y@&#65533;$(&#65533;V~\&#65533;U&#228;%&#65533;&#65533;	!&#65533;&#65533;QF&#65533;4zX&#65533;&#65533;H0&#65533;L~&#65533;m&#65533;y&#65533;tL&#65533;&#130;&#65533;(0"&#65533;[&#65533;&#65533;&#65533;#|&#65533;&#65533;e/l&#65533;&#65533;&#514; &#65533;&#65533;L&#65533;a(&#65533;`&#65533;E@Ia&#65533;&#614;&#65533;Y&#65533;a&#65533;x&#65533;&#1607;&#1439;&#65533;Y&#65533;}&#65533;Ag&#65533;o&#65533;&#65533;f]da&#65533;Q(&#65533;C6&#65533;@BX&#65533; &#65533;&#65533;&#65533;x &#65533;x&#65533;b<(A&#342;g&#65533;9&#65533;&#65533;\&#65533;&#65533;&#65533;&#65533;0|&#65533;H*2&#65533;&#65533;&#65533;M?&#65533;G&#65533;&#65533;
Uw*&#65533;&#65533;&#65533;M&#65533;&#34882;&#65533;
 A&#65533;4(&#65533;{T&#65533;&#65533;&#65533;&#1025;%j&#65533;&#65533;:\&#65533;&&#65533;&#65533;+r&#65533;\4&#65533;&#65533;&#65533;2&#65533;4&#65533;8&#65533;E&#65533;"&#2052;`&#65533;a&#65533;&#65533;i&#65533;&#65533;l&#65533;&#65533;r&#65533;&#65533;&#65533;h&#65533;A&#65533;b&#65533;&#65533;V&#65533;&#65533;H {&#65533;K&#65533;  &#65533; 	cxC0&#65533;
Y C&#65533;PP&#65533;Ju&#65533;h|&#65533;&#65533;$&#65533;}&#65533;0&#65533;L&#65533; @JT!L&#65533;&#65533;&#65533;&#65533;[`&#65533;"&#65533;&#65533;5&#65533;&#65533;dB&#65533;	` &#65533;J&#65533;u3&#65533;;&#65533;&#65533;S<"]&#65533;A0>&#65533;Q B  &#65533;
h&#65533;&#65533;&#65533;hr O@&#65533;l&#65533;g@r&#65533; &#65533;
 	&#65533;L&#65533;&#65533;s L?&#65533;@{(&#65533; \!8&#65533;&#65533;&#65533;&#65533;H9j&#65533; &#1318;&B&#65533;D&#1385;&#65533;"&#65533;`7&#65533;Tp&#65533;q@&#65533;~@&#65533;x@&#65533;&#65533;&#65533;8 p >&#65533;&#65533;&#65533;T&#65533;d/&#65533;B&#65533;&#65533;`	&#65533;&#65533;b5?&#65533; @&#65533;&#65533;&#65533;!A!&#65533;&#65533;9&#65533;E&#65533;&#65533;&#65533;&#65533;?`B&#770;5&#65533;&#65533;6&#65533;\&#65533;&#65533;&#65533;&#65533;z&#65533;&#65533;&#65533;isO&#65533;d&#65533;>&#65533;Q&#65533;qD&#65533;;p&#65533;0j&#65533;
U&#65533;&#65533;&#65533;E(:&#65533;&#65533;JH&#65533;&#65533;&#65533;&#65533;&#65533;&#65533;@&#65533;&#65533;&#65533;D%0&#65533;&#65533;O&#65533;&#65533;&#65533;H&#65533;E+f&#65533;g`&#65533;&#65533;&#65533;9&#65533;&#65533;' #x&#65533;&#65533;h&#65533;G&#65533;l&#65533;.i&#65533;&#65533;&#65533;q&#65533;&#65533;i&#65533;&0l!&#65533;&#65533;&#65533;&#65533;0&#65533;h&#65533;&#65533;@}2,&#65533;,&#65533;.P&#65533;&#65533;0	ZTcX]RgP&#65533;&#65533;;p&#65533;\&#65533;&#65533;P&#65533;&#65533;P&#65533; &#65533;(CQ&#65533; pB &#65533;&#65533;7&#65533;H&#65533;&#65533;`&#65533;&#65533;&#892;&#65533;&#65533;|e&#65533;y&#65533;)?&#65533;!B\&#65533;2&#65533;K2@&#65533;+&#1057;&#65533;@F7&#65533;&#65533;&#65533;&#65533;L5(M&#65533;G'&#65533;sF&#65533;I&#65533;&#65533;	*&#65533;&#65533;&#65533;&#65533;G&#65533;G&#65533;&#65533;|&#65533;&#65533;G!R&#1074;!D&#65533;bz&#65533;&#65533;&#65533;&#65533;&#65533;v&#65533;&#65533;;&#65533;&#65533;8&#65533;q&#65533;4&#65533;&#65533;&#65533;&#65533;&#65533;:&#65533;$&#65533;&#65533;&#65533;&#65533;&#65533;5&#65533;!&#466;5uE&#65533;&#65533;<Z&#65533;
&#65533;&#65533;&#1088;&&#65533;+&#65533;,d"-E&#65533;K&#65533;V&#65533;&#65533;p&#65533;W9R&#65533;V$!&#65533;Q &#65533;&#65533;&#65533;&#65533;&#65533;@I&#65533;&#65533;t&#65533;_&#65533;r3&#65533;&#65533;E&&#65533;&#65533;&#65533;T&#65533;W/2&#65533;> &#65533;dq(&#65533;&L&#65533;
aP&#65533;&#65533;HG=&#65533;[&#526;$&#65533;&#65533;&#65533;3&#65533;&#65533;Qmp&#65533;&#65533;I&#65533;~&#65533;1&#65533;&#65533;&#65533;a@&#65533;Fe(&#65533;&#65533;&#1516;&#65533;y&#65533;&#65533;&#65533;|b&#65533;%&#65533;F h@&#65533;Q&#65533;@&#65533;&#65533;&#65533;&#65533;&#65533;&#65533;&#65533;&#65533;Q*?&#65533;&#65533;Yl&#65533;b &#65533;2&#65533;&#65533;' &#65533;@Z &#65533;&#65533;
dH&#65533;&#65533;EL&#65533;8E*V&#1098;X&#65533;B&#65533;(&#65533;0v&#65533;[&#65533;B&#65533;hE)&#65533;>!	=&#65533;&#65533;T0`&#65533;-&#65533;&#1928;&#65533;T&#65533; 	&#65533;#8&#65533;&#65533;-&#65533;Q&#65533;] &#65533;&#65533; &#65533;@&#65533;0^&#2004;&#65533;"&#65533;xSp&#65533;&#65533;&#65533;#{ m&#65533;p&#1030;Sh&#65533;&#65533;R.K?`&#65533;&#65533;5&#65533;&#65533;s&#65533;G;&#65533;QVh&#65533;j&#65533;&#65533;Z&#65533;&#65533;&#65533;&#65533;&#65533;&#65533;&#65533;	&#65533;P&#65533;K&#65533;y&#65533;?X&#65533;&#65533;&#65533;&#206;&#65533;&#65533; #&#65533;;&#65533;&#65533;&#65533;B &#65533;&#65533;?&#65533;&#65533;&#65533;%&#65533;q&#65533;&#65533;F	&#65533;&#1520;D&#65533;PjZ&#65533;&#65533;`&#65533;p&#65533;&#65533;Mw&#65533;rW8n&#65533;&#65533;&#65533;k$c&#65533; &#65533;#&#65533;1T!	<&#65533;&#65533;`&#1026;t &#65533; &#65533;&#65533;0&#65533;&#65533;&#65533;0&#65533;&#65533;&#65533;&#65533;+&#65533;Ax&#65533;-&#65533;!u&#65533;&#65533;+&#65533;&#65533;&#65533;&#65533;d&#65533;\&#65533;:&#65533; &#65533;+&#65533;u#&#65533;&#65533;&#65533;2 5&#65533;g0&#65533;&#65533;H:40&#65533;b&#65533;&#65533;h&#65533;&#65533;H| 	{hE6&#1081;p&#65533;Tc &#65533;&#65533;&#65533;^&#65533;~&#65533;&#65533;&#65533;<&#65533;A&#65533;q&#65533;#&#65533; G8&#65533;&#65533;x&#65533;c&#65533;8&#65533;X&#65533;&#65533;W&#65533;&X)&#65533;u-&#65533;#}\ 3&#65533;D&#65533;&#65533;a|&#65533;,R&#65533;H&#65533;r&#65533;&#65533;&#65533;c&#65533;p&#65533;hR&#65533;&#65533;
&#65533;pE5&#65533;&#65533;v&#65533;&#65533;&#65533;Hp&#65533;&#65533;&#1742;y&#65533;|&#65533;&#65533;a&#65533;~&#65533;&#65533; >&#291;c&#65533;(&#65533;?L@
&#65533;&#65533; V&#65533;&#65533;&#65533;x&#65533;&#65533;X&#65533;&#65533;X&#65533;	&#65533;&#65533;@nW8t&#65533;&#65533;&#65533;(&#65533;&#65533;&#65533;_&#65533;&#65533;&#65533;&b&#65533;&#65533;&#65533;&#308;&#65533;NL&#65533;3Ng&#65533;w&#65533;&#65533;ru&#65533;&#65533;&#65533;?"&#65533;&#65533;&#65533;(#&#65533;&#65533;&#65533; &#65533;&#65533;.&#65533;&#65533;&#65533;@&#65533;&#65533;a&#65533;&#65533;2&#65533;
&#65533;O&#65533;&#65533;&#65533;&#65533;&#65533;b&#65533;0&#65533;)>&#65533;B@&#65533;c.b&#65533;&#1569;&#65533;&#65533;&#65533;&#65533; &#65533;&#65533;^&#65533;&#65533;C&#65533;&B&#65533;h&#65533;!4&#929;4&#65533;&#65533;&#65533;&#65533;& `&#65533; 2&#65533;&#65533;&#65533;&#65533;&#65533;@6&#65533;
&#65533;&#65533;B@&#65533;P&#7422;&#65533;&#65533;&#65533;"&#65533;&#1441;ULBzll4 ~`&#65533;&#65533;8rP"&#65533;@ j&#65533;&#65533;V&#65533;&#65533;&#65533;&#65533;
^ &#65533;&#65533;"D&#65533;&#65533;`Z&#65533;&#65533;&#65533;&#65533;
&#65533;
1&#65533;&#65533;&#65533;(&#385;&d!&#65533;:&#65533;&#65533;O &#65533;`&#65533;(&#65533;	F&#65533;*&#65533;b\&#65533;f&#65533;? +"&#65533;A&#65533;&#65533;&#65533;@&#65533;&#65533;&#65533;A&#65533;@
^&#65533; &#65533;.&#65533;^@
&#65533;&#65533;n&#65533;&#65533;&#65533;&#65533;&#65533;c&#65533;d&#65533;JZ&#65533;Np&#65533;&#65533;` &&#65533;"&#65533;AF&#65533;&#65533;@L&#65533;&#65533;&#65533;"&#65533;&#65533;&#65533;&#65533;&#65533;adA&#65533;@	X&#65533;&#65533;M{. &#65533; &#65533;z&#65533;&#65533;&#65533;&#28834;&#65533;&#65533;&#65533;La&#65533;&#65533;&#65533;&#65533;@ &#65533;A&#65533;&#65533;&#65533;&#65533; &#65533; &#1242;&#65533;%&#65533;&#65533;&#65533;.&#65533;&#65533;&#65533;/&#65533;8"&#65533;&#65533;" .&#65533;K&#65533;!&#65533;h
&#65533;@B&#65533;h&#65533;&&#65533;b&#65533;&#65533;&#65533;&#65533;&#65533; FAB>&#65533;:&#65533;(&#65533;&#65533;@&#65533;&#65533;&#65533;@
&#65533;&#65533;&#65533;&#65533;&#65533;n&#65533;&#65533;&#65533;
&#65533;&#65533;'&#65533; &#65533; &#65533;aH4"&#65533;&#65533;r *o,&#65533;&#65533;&#65533;&#65533;I &#65533;&#65533;"&#65533; &#65533;8&#65533;&#65533; Q   &#65533;&#65533;!&#1124;&#545;&#65533;!(A&#928;
&#65533;&#65533;Q& &#65533;gR&#65533;	&#65533;&#65533;|AJ&#65533;)&#65533;)&#65533;R(
c"&#65533;&#1423;$&#1537;&#65533;a*&#65533;#DQ #&#65533;&#65533;&#65533;&#65533;?L&#65533;@ L&#65533;Su&#65533;a&#65533;!&#65533;&#65533;&#65533;&#65533;b&#65533;N&#65533;Xa&#65533;&#65533;&#65533;&#65533;&#65533;&#65533;&#65533;8&#65533;2G&#65533;0`&#65533;&#65533;!(|A&#65533;&#65533;&#65533;&#65533;S$&#65533;&#65533;FI1&#65533;&#65533;&#65533;&#65533;Jer@ t&#65533;#8&#467;<E&#65533;)=&#65533;1S&#65533;&#65533;&#65533;&#65533;'$&#65533;.@&#65533;&#65533;&#65533;<+&#65533; @  &#65533;2"2&#65533;&#65533;&#65533;&#65533;&#1537;&#65533;&#65533;&#65533;&#65533;@<&#65533;<TA&#65533;e>&#65533;&#65533;&#65533;A&#65533;&#65533;'&#65533;@ N&#65533;&q8KB &#65533;pA#&#65533;A&#65533; &#65533;&#65533;:&#65533;&#65533;&#65533;&#65533;&#65533; &#65533;	&#65533;&#65533;&#65533;E_&#65533;s0H&#65533;( &#65533;J&#65533;&#65533;	n&#65533;"d#&#65533;&#65533;&#65533;&#65533;&#65533;a#A &#65533;@&#65533;&#65533;&#65533;&#65533;&#65533;&#65533;4&#65533;tj&#65533;`&#65533;J&#65533;4&#65533;244J&#65533;ll%&#65533;a % &#65533;K9&#65533;&#65533;&#65533;;&#65533;I#&#65533;!&#65533;&#65533;&#65533;&#65533;&#65533;A b&#65533;i&#65533;&#65533;2&#65533;oc&#65533;TO&#65533;&#65533;$&#65533;(@&#65533;0 &#65533;V"&#65533; &#65533;`&#65533;0&#65533;+MBE &#65533;&#65533;&#65533;0&#65533;F&#65533;&#65533;|1F&#500;&#65533;&#65533;&#65533;&#65533;x&#65533;	"&#65533;&#65533;TT&#65533;&#468;(rt&#65533;$&#65533;=u%n&#65533;&#65533;&#65533;Q#&#65533;!&#65533;&#65533;&#65533;\e&#65533;&#65533;AF( >`v`
&#65533;&#65533;F&#65533;X&#65533;sUS,(&#65533;&#65533;&#65533;&#65533;JM&#65533;"$!&#65533;&#65533;F&#65533;&#65533;0&#65533;&#65533;j&#65533;T sRa&#65533;L`&#65533;&#65533;4Z&#65533;]&#65533;&#65533;T&#65533;9&#65533;&#65533;'*&#65533;4 &#65533;&#65533;&#65533;]5&#65533;&#65533;` 8&#65533;&#65533;Dbl@ D&#65533;A&#65533;	&#65533;J,")L&#65533;'&#65533;5&#65533;&#65533;&#65533;a&#65533;&#65533;T&#372;^'1#&#65533;UP&#65533;1&#65533;A"bK$`&#65533;H&#65533;&#65533;K&#65533;&#65533;&#65533;&#65533;J` &#65533;&#65533;&#65533;&#65533;f&#65533; RFU&#65533;Y/@&#65533;&#65533;&#194;A&#65533;&#65533;&#65533;S$&#65533;s&#65533;&#65533;:&#65533;&#65533;EY&#65533;&#65533;>&#65533;"&#289;	D&#65533;341f&#65533;V&#1490;&#65533;f&#65533;U&#65533;0&#65533;Y&#65533;c&#65533;T&#65533;M <&#65533;$&#65533;&#65533;F&#65533;7v&#65533;`&#65533; &#65533;!"&#65533;&#65533;j&#65533;&#65533;E&#65533;vb-&#65533;n&#65533;&#65533;]&#65533;*Ft,&#65533;I&#65533;` *@&#65533;J"D@ <&#65533;fT&#65533;&#65533;&#65533;2&#65533;&#65533;&#65533; &#65533;@[&#65533;&#65533;r&#65533;5C&#1778;f&#65533;F j9f8&#65533;a	&#65533;BV&#65533;&#1962;&#65533;t&#65533;&#65533;L3&#65533;&#65533;&#1262;&#65533;rg&#65533;0&#65533;V&#65533;&#65533;VUN&#65533;&#65533;)&#65533;5#&#65533;v&#65533;&#65533;YIb&#65533;&#65533;IU&#65533;!&#65533;&#65533;@#&#1185;&#65533; &#65533;&#65533;&#65533;h&#65533;z&#65533;1sM&#65533;&#65533;TE&#65533;&#65533; &#65533;&#65533;o&#65533;m&#65533;&#65533;,#&#65533;`F&#65533;&#65533;1&#65533;O .T#FA&#65533;&#65533;"&#65533;&#65533;z&#65533;wmWb&#65533;o&#65533;u&#65533; t6&#65533;&#65533;E@aYB&#65533;&#65533; &#65533;!x&#1423;jg&#65533;#&#65533;&#65533;&#65533;&#65533; &#65533; M&#65533;7&#65533;&#65533;&#65533;a&#65533;&#65533;U&#65533;-&#65533;tA &#65533;t&#65533;r&#65533;B&#65533;&#65533;'&#65533;"&#65533;&#65533;g&#65533; A A$:&#65533;g&#65533;ad-x&#65533;VYEU&#65533;7&#65533;X1b&#65533;D&#65533;&#1516;&#65533;&#65533;&#65533;B	$&#65533;%|)^&#65533;&#65533;&#65533;&#65533;&#65533;z&#65533;&#65533;W#&#65533;&#65533;&#65533;&#65533;&#65533;&#65533;&#65533;E&#65533;&#65533;*&#65533;g&#65533;&#65533;~&#65533;5*&#65533;&#65533;7"|a bZv$&#65533;a&#65533;&#65533;I&#65533;&#130;&#65533;&#65533;,&#65533;&#65533;rFza&#65533;&#65533;&#65533;&#65533;&#65533;&#65533;0&#65533;x8&#65533;&#65533; &#65533;P&#65533;&#65533;&#65533;h|&#65533;'&#65533;&#65533;;&#65533;&#65533;w&#65533;&#65533;BH&#65533;b4+&#65533;	&#65533;&#65533;&#65533;]&#65533;C9O&#65533;&#65533;&#65533;s&#65533;&#65533;&#65533;&#65533;&#65533;&#65533;J&#65533;@&#65533;&#65533;&#65533;'`a&#65533;&#65533;!&#65533;~&#65533;&#65533;&#65533;&#65533;&#65533;$&#1313;JO &#65533;@>Y&#65533;&#65533;Yj?&#65533;]5$&#65533;&#65533;&#1560;3tc&#65533;&#65533;1&#65533;W &#65533; L&#65533;&#65533;"&#65533;7&#65533;I&#65533;p#&#65533;&#65533;&#65533;&#54178;&#65533;&#65533;5k&#65533;X&#65533;q&#65533;&#65533;W&#65533;2M&#65533;&#65533;&#65533;&#65533;&#65533;&#65533;"u(&#65533;&#65533;	&#65533;1&#65533;&#65533;%&#65533;&#65533;P&#65533;l&#65533;$&#65533;&#65533;&#65533;&#65533;%&#65533;a&#65533;l &#65533;&#65533;R&#65533;&#65533;&#65533;X&#65533;yJ&#65533;&#65533;?&#65533;ms!z&#65533;&#65533;&#65533; &#65533;A,&#65533;ac+&#65533;&#65533;&#65533;# <&#65533;&#65533;>bT6 
w%&#65533;&#65533;&#65533;G,axz&#65533;W&#65533;&#65533;1&#1569;&#65533;pHv pA X&#65533;)&#65533;&#65533;&#65533;&#65533;&#65533;#&#65533;q&#65533;&#65533;&#65533;&#65533;#&#65533;&#65533;H*`~b&#65533;&#65533;I&#65533;&#65533;`&#65533;8&#65533;ao7&#65533;&#65533;9&#65533;&#65533;a&#65533;aB!fw,&#65533;T#&#65533;&#65533;&#65533;&#65533;(&#65533;&#65533;&#65533;~A&#65533;3&#159;G`^&#65533;&#65533;#&#65533;;+&#65533;%&#65533;8M &#65533;x&#65533;V&#65533;J&#65533;{T&#65533;]O&#65533;AZA&#65533; t&#65533; )$&#65533;&#65533;S&#65533;
&#65533;p#&#65533;a&#65533;!
&#65533;&#65533;&#65533;&#65533;G3&#65533;B rA&#65533;<b
&#65533;&#65533;a
&#65533;$A&#65533;wj&#65533;&#65533;8&#65533;&#65533;a&#65533;&#65533;&!&#65533;&#65533;@&#65533;2&#65533;C&#65533;'&#65533;"+&#65533;&#65533;7"
&#65533;&#65533;&#65533;&#65533;'l&#65533;4&#65533;a>&#65533;a&#65533;&#65533;&#65533;
#b&#65533;&#65533;&#65533;L&#65533;&#65533;&#65533;&#65533;&#65533;&#65533;&#65533;&#65533;P&#65533;aja&#65533;&#65533;x&#65533;`&#65533;&#65533;c>`&#65533;vCQ<G&#65533;"&#65533;&#65533;S&#65533;p&#65533;#&#65533;&#65533;i&#65533;!&#65533;&#65533;#"$;&#65533;b&#65533;`&#65533;b&#65533;&#65533;&#65533;&#65533;&#65533;&#65533;&#65533;&#65533;&#65533;8A&#65533; T@TR:&#65533;J@&#65533;@"&#65533;a&#65533;a&#65533;&#65533;7&#65533;;X&#65533;&#65533;(&#65533;"&#65533;@&#65533; |#A &#65533;&#65533;&#65533;,"j&#65533;  &#65533; fA&#65533;G&#65533;$&#65533;_	&#65533;&#65533;&#65533;r&#65533;hZ&#65533;+&#65533;z&#65533;&#65533;&#65533;&#65533;&a&#65533; &#65533;&#65533;# &#65533;&#311;&#65533;0A&#65533;a|&#65533;s&#65533;C&#65533;"&#65533;a &#65533;&#65533;8&#2042;"~!&#65533;&#65533;&#65533;j)&#65533;" &#65533;&#65533;\$&#65533;&#65533;&#65533;&#65533;1Fn&#65533;&#65533;V&#65533;	[&#897;-&#65533;&#65533;ta$&#1248;	f&#65533;&#65533;&#65533;q@p&#65533;
&#65533;^&#65533;&#65533;&#65533;gZo&#65533;8&#65533;+% &#65533;&#65533;+b&#65533;&#65533;&#65533;@&#65533;
 &&#65533;&#65533;"&#289;&#65533;`/&#65533;&#65533;`&#65533;&#65533;&#65533;&#65533;&#65533;&#65533;\&#65533;x &#65533;2q
 P&#65533;&#65533;`&&#65533;/|&#65533;&#65533;&#1586;&#65533;&#65533;&#65533;K&#65533;iKS&#65533;V&#65533;&#65533;a&#65533;&#65533;:p&#65533;$&#65533;&#65533;	&#65533;&#65533;&#65533;V&#65533;R&#65533;&#65533;&#1827;l&#65533;a&#65533;a(&#65533;&#65533;@^@&#65533;9`&#65533;+&#65533;&#65533;!r&#65533;&#65533;&#65533;&#65533;&#65533;(F(&#65533;&#65533;	P&#65533;%&#65533;&#65533; &#65533;N&#65533;/PA;&#65533;1&#65533;&#65533;`&#65533;&#65533;j&#65533;&#65533;&#65533;&#65533;&#65533;t&#1315;&#65533;&#417;x&#65533;!&#65533;~&#65533;9q&#65533;Z &#65533;&#65533;,&#65533;&#65533;&#65533;&#65533;&#65533;>j&#65533;&#65533;($&#65533;&#65533;91C&#65533;&#65533;&#65533;&#65533;&#65533;@&#65533;&#65533;&#7683;h!&#65533;&#65533; 8 F&#65533;s#&#65533;&#65533;&#65533;&#1667;&#65533;-&#65533;&#65533;&#65533;m&#768;	h` &#65533;%%,&#65533;|&#65533;&#65533;@T&#65533;&#65533;a&#65533;&#65533;&#65533;'&#65533;&#65533;A&#65533;&#65533;&#65533;G&#65533;&#65533;&#65533;
T&#65533;u&#65533;R&#65533;h&#65533;&#1027;br&#65533;D&#65533;  &#65533;A&#65533;7(n&#65533;&#65533;I&#1569;&#65533;&#65533;LA&#65533;@&#65533;`&#65533;B&#65533;$&#65533; &#65533;h&#65533;	&#768;6&#65533;&#65533;a&#65533;&#65533;&#65533;&#65533;>&#65533;&#65533;&#65533;>s &#65533;&#65533;G&#65533;]&#65533;s&#65533;&#65533;&#65533;&#65533;&#65533;&#65533;\(&#65533;&#65533;&#65533; &#65533; d&#65533;rAUQ&#65533;&#65533;&#65533;XU&#65533;AJA&#65533;&#65533;&#65533;&#65533;V&#65533;&#65533;'q&#65533;F`&#65533;@&#65533;@&#65533;Na&#65533;&#65533;e?&#65533;H&#1555;&#65533;k%^ &#65533;&#65533;&#65533;A&#65533;&#65533;R(&#65533;&#65533;0&#65533;
 &#65533;&#255;&#65533;7T&#65533;d&#65533;&#133;:&#65533;/&#65533;&#265;'>&#65533;&#65533;1&#65533;&#397;&#65533;&#65533;&#65533;&#65533;L&#65533;Bl&#65533;&#65533;x&#65533;&#65533;,[&#65533;4&#65533;&#65533;&#65533;&#65533;U&#65533;&#65533;&#65533;&#65533;&#65533;&#1525;q&#65533;8&#65533;&#65533;	4&#65533;&#1057;D&#65533;=&#65533;4&#65533;&#1159;&#65533;&#65533;&#65533;r&#1314;&#65533;b	&#65533;Y&#65533;5&#65533;R~m&#65533;&#65533;&#65533;&#65533;&#65533;X&#65533;G&#65533;&#65533;&#65533;&#65533;&#65533;Ktj&#65533;&#65533;86&#65533;T&#65533;K&#54867;&#65533;&#65533;S&#65533;2H^h&#65533;&#65533;2&#65533;&#65533;
*&#65533;&#65533;A&#65533;K&#65533;@&#65533;V&#65533;?&#65533;&#65533;+[&#65533;&#65533;9&#65533;f&#65533;&#65533;&#65533;&#65533;#&#65533;&#65533;&#65533;\&#65533;&#65533;&#65533;)\gb`}&#65533;[WDP&#65533;7&#65533;r&#65533;%&#65533;&#65533;PXB&#65533;&#65533;W;&#65533;&#65533;&#65533;&#65533;&#65533;9/&#65533;Lx&#65533;&#65533; &#65533;@0K
&&#65533;&#65533;&#65533;c&#65533;8&#65533;<&#65533;&#65533;%&#65533;[:|&#65533;&#731;?&#65533;>=fY&#65533;&#65533;&&#65533;M&#65533;Vj &#65533;>&#65533;J~&#65533;&#65533;PqF&#65533;=&#1220;&#65533;#@PC2&#65533;6&#65533;H&#65533;~&#65533;&#65533;)r&#1089;`< =PqF&#65533;&#65533;&#65533;J0&#65533;t&#65533;&#65533;=&#65533;Xc&#65533;2&#936;&#65533;>;&#65533;KQ&#65533;-&#65533;&#65533; H2&#65533; &#65533;&#65533;H&#65533;B&#65533;p0&#65533;&#65533;`Da&#65533;&#65533;&#65533;&#65533;0&#65533;&#65533;E(&#65533;&#65533;}x3VX&#65533;&#1487;/p&#65533;&#65533;&#65533; &#65533; E&#65533;t&#65533;&#65533;1&#1556;S&#971;E&#65533;Ig&#65533;vb&#65533;&#65533;@2&#65533;5&#1294; &#65533;S&#65533;
&#65533;(0&#65533;w&#936;&#845;u&#65533;&#65533;FN>*&#65533;;&#65533;&#896;&#65533;F,&#791;&#65533;i&#65533;^-/&#65533;g&#359;|t&#993;&#65533;&#65533;&#65533;j&#65533;M1&#65533;"D&#65533;&#65533;&#65533;0&#65533;&#65533;&#65533;&#65533;&#65533;<aD&#65533;,@A
,|&#1988;&#65533;&#65533;E&#65533;&#65533;F&#65533;H&#65533;&#65533;(&#65533;&#65533;&#65533;&#65533;NK-&#65533;&#65533;D&#65533;@5}&#65533;8&#257;8&#1386;&#65533;`&#65533;!&#65533;{&#65533;r*&#65533;&#65533;&#65533;&#65533;&#65533;@@&#65533;3n&#65533;&#65533;&#1963;&#65533;"&#65533;&#65533;ZP~F3&#65533;@&#16943;y&#65533;&#65533;@&#65533;&#65533;&#65533;z&#65533;&#65533;0&#65533;Lq&#65533;&#65533;O&#65533;&#65533;&#1776;.r&#65533;q&#65533;APl&#65533;&#65533;j&#65533;&#65533;&#65533;&#65533;&#65533;&#65533;&#65533;L&#65533;2&#65533;L3 &#65533;|;&#65533;,&#65533;&#65533;	&#65533;S5&#65533;KQB&#65533;*&#65533;&#65533;&#65533;AA&#65533;&#65533;N?]&#65533;%Q&#65533;&#65533;O5$K&#65533;#&#65533;u&#65533;f&#65533;&#65533;&#65533;@8l&#65533;&#1133;&#65533;s&#567;&#65533;8 I&#65533;n&#65533;&#65533;*&#65533;&#65533;(GW3T	&#65533;]&#65533;&#65533;Y/D&#65533;1e&#65533;&#65533;2&#65533;&#65533;s&#65533;4|/&#65533;8&#65533;&#65533;&#65533;/<v&#65533;I&#65533;?h4^Y>&#65533;`@V>&#65533;&#1624;&#65533;S`T"'&#27311;n^8$tD&#65533;&#65533;&#65533;&#65533;t&#65533;&#65533;%
&#65533;y&#65533;&#65533;[&#65533;U1&#65533;&#65533;&#65533;&#65533;Y4&#65533;&#65533;#D:&#65533;7&#65533;&#594;&#65533;D5&#65533;E&#65533;Gq&#65533;d2&#65533;N&#65533;=&#65533;&#65533;&#65533;&#65533;(&#1439;&#65533;>V&#65533;X0&#65533;&#65533;3&#65533;&#65533;=&#65533;^&#1360;'&#65533;&#65533;&#65533;&#65533;P&#65533;X0A8h2&#65533;&#65533;2&#65533;&#65533;&#65533;@p&#65533;&#65533;&#65533;o&#65533;&#65533;2&#65533;	&#65533;&#65533;X;:&#65533;&#65533;&#65533;&#65533;
&#65533;&#65533;A&#65533;&#65533;cH&#65533;&#65533;&#65533; &#65533;&#65533;&#65533;Rfi&#65533;&#65533;&#65533;B&#65533;U$&#65533;&#65533;F&#65533;o<&#65533;n&#65533;&#65533;B z&#65533;B	&#65533;=h&#65533;d&#65533;!,a&#65533;R&#65533;&#65533;&#65533;P)&#65533;0 &#65533;1&#65533;&#65533;pHD^m&#65533;&#65533;w|&#65533;  &#65533;i6&#65533;m&#65533;&#65533;w(&#65533;@B&#65533;
0&#65533;&#65533;AK<&#65533;b&#65533;&#65533;5SD
=&#65533;@&#65533;&T` 8:&#65533;&#65533;	u&#65533;QuZ$C<&#65533;2&#65533;&#65533;&#65533;&#65533;&#65533;&#65533;_&#65533;&#65533;%&#65533;&#65533;:&#65533;wx&#65533;.&#65533;A!&#65533;&#1135;&#65533;&#65533;&#65533;(&#65533;&#65533; AZ0bhbX&#65533;A&#65533;6
&#65533; &#65533;8&#65533;J&#65533;(&#65533;lpC&#65533;&#65533;&#65533;&#65533;-&#65533;&#65533;&#65533;&#65533;&#737;#hI Z &#65533;]H.3&#65533;<&#65533;J8B&#65533;	U&#65533;&#65533;&#65533; &#65533;&#65533;&#65533;h>&#65533;I&#65533;"&#65533; H&#65533;v&#65533;:&#65533;&#65533;T<Am,&#65533;&#65533;@a&#65533;[U&#65533;&#65533;E&#65533;5>&#65533;`&#65533;&#65533;&#65533;=s&#65533;{&#65533;&#65533;e&#65533;A&#65533;&#65533;  &#65533;p&#65533;&#65533;&#65533;&#65533;F&#65533;&#65533;#&#65533;&#65533;&#65533;&#65533;@&#65533;&#65533;F&#1136;BP&#65533;&#65533;&#65533;&#65533;&#65533;&#65533;7D&#65533;&#65533;&#65533;(O&#1217;e&#65533;B&#65533;p&#65533;6&#65533;a&#65533;&#65533;31&#65533;&#65533;Q&#65533;&#65533;*,&#65533;%P&#65533;a&#65533;n&#65533;R]&#65533;@J;&#65533;&#65533;	5&#65533;`&#65533;!(&#65533;&#65533;&#1326;+&#65533;~&#65533;
&#65533;&#65533;V&#65533;&#65533;&#65533;j&#65533;`\&#65533;&#65533;Ta&#65533;hF9^&#65533;3&#65533;ed&#65533;PF) &#65533;&#65533;L&#65533;G`DB&#65533;
&#65533;uu&#1385;~&#65533;&#65533;?&#65533;&#65533;*&#65533;&#65533;@&#65533;d@(&#65533; )&#65533;q
[8&#65533;&#65533;G:&#65533;H8}&#65533;#&#1120;'&#65533; &#65533;!&#65533;@&#65533;&#65533;
&#65533; &#65533;i6&#65533;&#65533;ek&#218;&#65533;&#65533;g&#65533;K&#65533;,+&#65533;&#65533;&#65533;g&#65533;&#65533;@ &#65533;&#65533;TC&#65533;&#65533;&#65533;:&#65533;!x&#65533;C&#65533; &#65533;8&#65533;	:&#65533;&#65533;
4&#65533; &#65533;1&#65533;%&#65533;&#65533;U&#65533;&#65533;L&#65533;&#65533;&#65533;l&#65533;x&#65533;&#65533;4M&#65533;Z&#65533;&#65533;5Z)&#65533; &#1699;&#65533;<&#65533;&#65533;`&#65533;@-&#65533;B#x!&#65533;&#65533;&#65533;f&#65533;&#65533;/O&#65533;1(r&#213;&#65533;;&#65533;a&#65533;K&#65533;a
7`&#65533;&#65533;;&#65533;B80&#1313; &#65533;&#65533;&#65533;G&#65533;&#65533;&#65533;(&#65533;&#65533;&#65533;a&#65533;&#65533;h.&#65533;&#65533;&#65533;&#65533;&#65533;&#65533;&#65533;&#65533;&#65533;F1&#65533;\a
ODv&#65533;&#65533;p&#65533;4, X&#65533;&#65533;&#65533;P&#65533;b+B&#65533;&#65533;&#65533;&#65533;V&#65533;;zG5Y X4&#65533;'ZA&#65533;W&#65533;f;&#65533;]&#65533;&#65533;m&#65533;wg&#65533;&#65533; 6&#65533;s&#65533;&#1370;&#30210;rG&#65533;pYm!T @&#65533;&#65533;4&#65533;&#65533;&#65533;E&#65533;q%:&#65533;t~H&#65533;h&#65533;&#65533;3&#65533;4&#65533;&#65533;&#65533;gL&#65533;N&#65533;&#65533;N&#65533;&#65533;V_&#65533;&#65533;&#65533;/&#65533;#&#65533;&#65533;t `&#65533;KM&#65533;Z&#65533;+&#65533;&#65533;uy&#65533;6+[f&#65533;6&#65533;T13,&#65533;5&#65533; @&#65533;9m&#65533;a&#65533;&#65533;;"&#65533;@&#1552;&#65533;&#65533;< 
&#65533;a&#65533;&#65533;&#65533;gn&#65533;&#65533;gr8wf" &#65533;&#65533;&#65533;K&#65533;&#65533;9&#65533;&#65533;&#65533;&#65533;&#1943;i&#65533;&#65533;&#65533;z&#65533;&#65533;;&#65533;&#65533;@&#65533;&#65533;&#65533;PB!&#65533;H&#65533;&#65533;&#65533;%&#65533;&#65533;&#65533;ms&#65533;V,&#65533;&#65533;[X&#65533;`&#65533;&#65533;&#65533;&#65533;0Ol<+&#65533;PH,F&#65533;/&#65533;&#65533;yG[&#65533;Q&#65533;&#65533;&#65533;`&#65533;0&#65533;&#1472;,&#65533;&#65533;$D5O
&#65533;&#65533;&#65533;&#65533;&#65533;&#65533;&#1937;&#65533;&#65533;&#65533;&#65533; (&#65533;&#65533;&#65533;&#65533;&#546;&#65533;&#704;&#65533;&#65533;&#65533;&#1225;"
&#65533;&#65533;&#65533;&#65533;&#1354;z&#65533;w4&#65533;&#65533; &#65533;&#65533;C&#65533;: dNv\y}&#65533;&#65533;&#65533;&#487;&#65533;&#65533;&#65533;&#65533;&#65533;&#13755;&#1677;&#65533;un&#65533;&#65533;u&#65533;&#65533;&#65533;2&#65533;C&#65533;&#65533;&#65533;r9&#65533;h&#1185;&#65533;&#65533;{&#65533;&#65533;  &#65533;&#65533;&#65533;'y4&#65533;P&#65533;y&#65533;L&#65533;&#65533;O&#65533;&#1646;&#65533;o|&#65533;g&#65533;&#65533;C&x&#1243;J&#65533;$7&#65533;B&#65533;&#65533;!/&#65533;&#65533;&#65533;&#65533;y&#65533;s+&#65533; Zo&#65533;&#65533;&#65533;&#65533;&#65533;&#65533;&#65533;&#65533;&#65533;&#65533;=&#65533;&#65533;&#65533;%&#65533;B&#65533; &#65533;9&#65533;Nx&#65533;<&#65533;|1&#65533;&#65533;g&#65533;&#65533;&#65533; &#65533;P&#65533;&#65533;&#65533;&#65533;&#65533;&#65533;V-&#65533;3&#65533;&#65533; XC&#65533;&#351;B&#65533;ox4&#65533;&#65533;&#65533;m &#65533;&#65533;&#65533;&#65533;W&#65533;;&#65533; 6&#65533;7
&#1943;&#65533;&#65533;&#65533;&#65533;&#65533;5&#65533;&#65533;/&#65533;}h&#65533;&#65533;	x&#65533;&#65533;l&#65533;	&#65533;&#65533; pH&#65533;&#65533;a&#65533; &#65533;-&#65533;0P!~ f&#65533;&#65533;x!&#512;&#65533;&#65533;&#65533;X+&#514;&#65533;Dt&#65533;5u0e &#65533;&#65533;}d`&#65533;7x*'&#65533;&#65533;&#65533;&#65533;g?  &#65533;D&#65533;&#65533;2&#65533;&#65533;&#65533; n&#65533;'5N8&#65533;P&#65533;&#65533;&#65533;&#1826;1|&#65533;$Z&#517; &#65533;V_&#65533;) &#65533;&#65533;#~&#65533;&#65533;&#65533;[x&#65533;HQ\j&#65533;a&#65533;&#65533;x $h&#65533;s&#65533;&#65533;u&#65533;&#65533;&#65533;R&#65533;&#65533;&#65533;&#65533;q&#33242;&#65533;fv&#65533;&#65533;&#65533;&#65533; &#65533;&#65533;&#65533;&#65533;X&#65533;&#65533;x&#65533;f&#65533;&#65533;'&#65533;H&#65533;eo&#65533;5&#65533;Aq&#65533; 0r&#65533;&#65533;V&#65533;h&#65533;&#65533; &#65533;&#65533; 1&#65533;&#65533;&#65533;&#65533;&#65533;p&#1098;&#65533;&#65533;aT&#65533;	&#65533;&#65533;&#65533;x&#65533;K&#65533;m&#65533;&#65533;7&#65533;f7}{&#65533;}&#65533;&#65533;]&#65533;&#65533;&#65533;&#65533;&#65533;/7}z&#65533;&#65533;&#65533;&#1548;2&#65533;&#1064;&#65533; !i&#65533;&#65533;&#65533;&#65533;\e&#65533;&#65533;&#65533;'&#65533;&#65533;&#65533; &#65533;&#1543;&#65533;&#968;&#65533;&#65533;&#65533;G&#65533;&#65533;&#65533;&#65533;&#65533;&#65533;X(0&#65533; w&#65533;&#65533;&#65533;&#65533;/&#65533;&#65533;&#65533;&#65533;pS&#65533;pr&#65533;gi&#65533;?&#65533;&#65533;&#65533;&#65533;fA&#65533;&#65533;&#65533;&#65533;&#65533;&#65533;dS&#65533;%&#65533;4V7}&#65533;&#65533;&#591;&#65533;x&#65533;&#65533;&#723;	&#65533;&&#65533;<&#65533;b}_&#65533;&#65533;-&#65533;gp	&#65533;&#65533;&#65533;&#65533;)&#65533;4&#65533;&#65533;&#65533;/&#65533;&#65533;&#65533;&#503;}6'~r@&#65533;EIAR&#65533;q_2j&#65533;&#65533; q&#65533;}5&#65533;i&#65533;3&#65533;_&#65533;0R&#1255;&#65533; &#65533;&#65533;]X98&#65533;&#65533;T  '~g&#65533;&#65533;j)&#65533;l&#1622;&#65533;&#65533;-&#65533;` &#65533;3}I&#65533;&#65533;&#65533;X&#65533;&#65533;z&#65533;h&#65533;p &#65533; $&#65533;&#65533;&#65533;	&#65533;b&#65533;jw&#65533;C&#65533;Y5&#1271;I&#65533;&#65533;fv&#65533;qw&#65533;&#65533;&#65533; &#65533;e&#65533;&#1089;&#65533;&#65533;&#65533;&#65533;&#409;U&#65533;&#65533;w&#65533;&#65533;Y&#65533;Jw&#65533;&#65533;&#65533;V&#65533;W&#65533;H&#65533;&#65533;&#65533;iw&#65533;U&#65533; p5}Ux&#65533;&#65533;i&#65533;R&#65533;&#65533;&#65533;&#65533;&#65533;&#65533;&#65533;Ys&#65533;&#65533;&#65533;&#65533;D|G&#65533;&#65533;	sw&#65533;+&#65533; &#65533;	|&#1049;&#65533;&#65533;yn&#65533;i&#65533;&#65533;y{&#569;&#65533;&#1817;m&#65533;yY&#65533;p&#65533;J8&#65533;&#65533;lw&#65533;&#65533;&#65533;&#65533;&#65533;	&#65533;&#65533;y|&#65533;&#65533;{&#65533;&#65533; &#65533;)~&#65533;Y&#65533;&#65533;Y~&#65533;&#65533;&#65533;Y&#65533;7&#65533;&#65533;&#65533;&#65533;	&#65533;>9&#65533;&#65533;&#65533;|&#65533;&#65533;&#65533;pR&#65533;ry&#65533;9*&#65533;&#65533;&&#65533;&#65533;0:&#59872;*&#65533;&#65533;&#65533;&#65533;&#65533; &#65533;5}J&#65533;&JoR&#65533;&#65533;&#65533;&#65533;&#65533;/
&#65533;&#65533;	&#65533;0&#65533;&#65533;V&#65533;&#65533;9*&#65533;&#65533;&#355;&#65533;&#65533;@&#65533;mCJ&#65533;yW!G&#65533;&#65533;&#65533;KZ&#65533;MJRR&#65533;=&#65533;&#65533;R:m&#65533;&#65533;V&#65533;{&#65533;&#65533;&#65533; [:}S&#65533;^Z&#65533;&#65533;`&#65533;j&#65533;&#65533;&#65533;&#65533;&#454;n&#65533;l&#65533;&#65533;&#65533;&#65533;kc&#65533;&#65533;&#454;oP&#65533;v&#65533;&#65533;@&#65533;&#65533;&#423;b&#65533;&#65533;&#65533;J&#65533;&#65533;&#65533;@&#65533;&#65533;w&#65533;&#65533;&#65533;&#65533;&#65533;HR&#65533;&#65533;k&#1256;&#65533;&#65533;&#65533;&#65533;&#65533;*&#65533;B&#560;&#65533;&#65533;z{&#65533;*&#65533;&#1705;&#65533;U!&#65533;j&#65533;&#65533;g1&#65533;z&#65533;{&#65533;&#65533;&#65533;&#65533;&#65533;&#65533;W9m&#65533;&#65533;&#65533;PRqN&#65533; &#65533;:{^0t&#65533;&#65533;&#65533;&#1702;&#65533;eAz&#65533;&#65533;r&#65533;P&#65533;j&#65533;&#65533;$&#65533;&#65533;&#65533;*~Y0&#65533;&#65533;&#65533;
BR&#65533;&#65533;&#65533;
&#65533;x&#65533;&#685;&#65533;
&#1248;= 
&#65533;&#16045;&#65533;@R1&#65533;:}&#65533;&#65533;&#65533;&#65533;
&#65533;`$&#65533;yY&#65533;9{Q&#65533;o&#65533;&#65533;&#65533;H$&#313;&#65533;&#65533;&#65533;&#65533;&#65533;{>R&#65533;&#65533;	&#65533;&#65533;&#65533;z &#65533;&#65533;&#1773;&#65533;&#65533;.&#65533;w&#65533;&#65533;VQ&#65533;&#65533;@R&#65533;&#65533;&#65533;S&#65533;GD&#65533;&#65533;&#65533; &#65533;?R&#65533;1 &#65533; :&#65533;~&#65533;&#65533;*+C&#65533;10&#65533; G0P&#65533;6k=Ra&#65533;&#65533;B)~&#65533;&#65533;&#65533;&#65533;B{<R&#65533;d &#65533;W!M&#48439;#&#65533; O"&#65533;|C0&#65533;&#65533;&#65533;Y&#65533;g&#65533;&#65533;&#65533;)~`&#65533;&#65533;0&#65533;d&#65533;9R!&#1616;&#65533;Qo&#65533;&#65533;#&#65533;&#65533;&#65533;w&#65533;&#65533;&#65533;&#65533;{&#65533;7R&#65533;;&#65533;&#65533;&#65533;k&#65533;=&#65533;_10&#65533; ?&#65533;*&#65533;&#65533;&#65533;&#65533;&#65533;%aw&#65533;&#65533;wt&#65533;pj&#65533;Csa!&#65533;&#65533;&#65533;&#65533;&#65533;&#65533;@s9&#65533;0	&#65533;&#65533;&#65533;&#65533;&#65533;&#65533;&#65533;&#65533;b&#65533;&#65533;&#65533;&#65533;&#65533;&#65533;&#65533;&#65533;P&#65533;&#65533;&#65533;>sQ&#65533;&#65533;&#65533;x&#65533;(&#65533;&#65533;&#65533;&#1776;&#65533;&#65533;&#65533;&#65533;2	&#619;&#65533;^t,Z0&#65533;&#65533;;&#65533; &#65533;&#65533;k<s&#1130;&#65533;&#65533;&#65533;&#65533;&#1675;&#65533;&#65533;{1s&#65533;k &#65533;&#65533;[&#65533;&#65533;[1s1q&#65533;c&#65533;&#65533;&#65533;&#65533;&#65533;w,I&#65533;c &#65533;	&#65533;{&#65533;q{,&#65533;[&#1087;&#65533;&#65533;&#65533;&#65533;6w,&#65533;&#65533;Op&#65533;&#65533; &#65533;&#65533;&#65533;3&#65533;&#65533;F&#65533;A&#65533;
\&#65533;]w,&#65533;&#65533;&#65533;&#65533;wt&#65533;&#65533;&#65533;<-s&#65533;	&#65533;&#65533;&#65533;{&#65533;(Lx&#65533;&#65533;
 &#65533;&~M`&#65533;&#65533;&#65533;&#65533;&#65533;  !&#65533;
   ,
  &#65533;; &#65533; H&#65533;&#65533;&#65533;&#65533;*\&#560;&#65533;&#199;#J&#65533;H&#65533;&#65533;&#331;&#65533;w&#65533;\=~C&#65533;I&#65533;&#65533;&#595;(S&#65533;\&#626;&#65533;&#727;0c&#65533;&#65533;&#65533;-&#65533;&#65533;-&#65533;&#65533;&#65533;&#65533;&#627;&#65533;&#991;@&#65533;
J&#65533;&#65533;&#1123;&#65533;&#65533;-9&#65533;&#65533;&#1986;2&#65533;&#65533;&#65533;J&#65533;&#65533;&#1387;X&#65533;j&#65533;S&#65533;M&#65533;X5&#65533;&#65533;&#1651;h&#1258;]&#758;-Dk*&#134;u1&#65533;^?&#65533;x&#65533;&#65533;&#65533;&#759;&#65533;&#1991;&#65533;&#65533;&#1761;6|w&#65533;*^&#824;&#65533;&#65533;&#65533;,o!V &#65533;@&#65533;&#65533;&#65533;K&#65533;5o&#65533; &#65533;M&#65533;&#65533;&#39666;
P&#65533;+@&#65533;L&#65533;&#65533;}>&#65533;&#65533;]<z&#65533;&#65533;&#65533;&#1751;&#65533;r&#65533;|&#65533;&#65533;A'&#65533;&#65533;&#65533;&#531;+_&#65533;&#65533;"&#65533;&#65533;)H0&#65533;I&#65533;&#65533;I#&#65533;N=w&#65533;&#65533;t11 @S>&#65533;5_&#1022;&#65533;&#65533;&#65533;&#65533;&E&#65533;&#65533;&#65533;<&#65533;&#65533;&#65533;{&#1023;&#65533;&#65533;&#65533;\&#65533;c&#65533;}&#65533;&#65533;&#65533; &#65533;&#65533;&#65533;6&#65533;;R(&#65533;| &#65533;&#65533;&#65533;f&#65533;&#65533;C&#1848;@Y	"&#65533;5!&#65533;d&#65533;&#65533;(&#65533;&#65533;&#65533;1P&#65533;&#65533;2&#65533;&#65533;&#65533;&#1288;&#65533;1!&#65533;&#65533;8&#27171;r&#65533;$@#&#65533;&#65533;s&#65533;+_&#65533;`&#65533;}46E +;6&#65533;&#17610;&#65533;&#65533; &#65533;&#65533;J=&#65533;37&#65533;&#65533;&#65533;	,p  &#65533;&#65533;&#65533;&#65533;``&#65533;p&#65533;y&#65533;=}P&#65533;@/&#65533;&#1295;>&#65533;hsL/&#65533;&#65533;&#65533;&#65533;*&#65533;&#65533;bJ)&#65533;&#65533;#eE&#65533;#&#30928;F:;PP&#65533;4&#65533;Ed
t&#65533;&#65533;q&#65533;&#65533;&#65533;&#65533;**J&#1508;@&#65533;P&#65533;&#65533; &#680;&#65533;&#65533;&#65533;*&#65533;D&#65533; #&#65533;`q&#65533;C&#65533;;E&#65533;&#65533;T&#65533;&#65533;*&#65533;&#65533;&#65533;'&#65533;V&#65533;	&#65533;i&#65533;&#65533;j(&#65533;S&#65533;&#1286;Z&#65533;&#65533;1&#65533;K>&#65533;2&#65533;`T&#65533;U&#65533;&#65533;&#65533;By&#65533;&#65533;&#65533;pM&#65533;IR&#65533;!&#65533;+&#65533;>&#65533;eX&#65533;C>]&#65533;f -&#65533;,0&#65533;&#65533;&#65533;&#65533;;&#65533;&#65533;&#65533;&#65533;	&#1032;&#65533;&#65533;&#65533;!eT3&#65533;&#65533;3g&#65533;6&#65533;@r&#65533;}`&#65533;e&#65533;&#65533;E&#65533;&#65533;:&#65533;&#65533;f&#65533;&#65533;&#719;&#65533;&#65533;/0P^ &#65533;&#65533;`2t&#65533;C&#65533;$+&#65533;&#65533;0m4_&#65533;"&#65533;&#65533;&#65533;&#65533;F&#65533;&#65533;sG&#65533;&#65533;m&#65533;&#65533;j&#65533;&#65533;&#65533;&#903;&#65533;*&#65533;PO&#65533;Q@&#65533;h&#65533;}&#65533;<&#65533;,0&#65533;
&#65533;&#65533;$&#65533;5&#65533;R&#65533;;j&#31607;&#65533;P&#65533;&#65533;R&#65533;&#65533;L&#65533;S&#65533;.&#65533;&#65533;&#65533;&#423;{'&#65533;xK&#65533;&#65533;@#&#65533;&#65533;&#65533;>&#65533;8&#65533;&#65533;,kt= )&#65533;w&#65533;&#65533;I&#65533;B&#65533;$&#65533;&#65533;B&#65533;&#65533;3&#65533;$p&#65533;j(&#65533;&#65533;&#65533;_&#65533;	I&#65533;J&#65533;	&#65533;&#65533;&#65533;)4&#65533;~&#65533;
&#65533;&#65533;n&#65533;&#65533;&#53449;&#65533;:O&#65533;&#65533;&#65533;&#65533;&#65533;&#65533;Y&#65533;&#65533;&#65533;&#65533;&#65533;&#65533;NI&#65533;&#65533; &#65533;$&#65533;N;&#65533;G&#65533;&#65533;#&#975;1t&#65533;&#65533; &#65533;&#65533;&#65533;(&#65533;&#65533;&#65533;&#65533;&#65533;&#2041;=&#65533;0/a &#65533;`&#65533;A&#305;5&#65533;&#65533;&#1247;&#65533;&#65533;&#65533;6t&#65533;@&#65533;&#65533;&#65533;ZLfD$ &#65533;&#65533;A&#65533;&#65533;#&#65533;K&#65533;.6(y &#65533;&#65533;&#65533;&#65533;4&#65533;&#65533;&#65533;&#65533;Tp_&#65533;&#65533;t&#65533;!Ip&#65533;\&#65533;&#226;&#65533;c&#65533;($&#65533;&#513;&#65533;rp!I-&#65533;	{&#65533;&#256;&#65533;&#65533;&#65533;+&#65533; ?&#65533;&#65533;#s#
 &#1425;&#65533;&z&#65533;Z&#65533;&#65533;&#65533;&#65533;&&#65533;&#65533;b&#65533;p &#65533;j&&#65533; N&#65533;&#65533;p&#65533;&#65533;9&#65533;&#65533;&#65533;4&#65533;#!&#65533;8& X&#65533;&#65533;q&#65533;&#65533;7&#65533;&#65533;&#65533;y&#65533;&#65533;X &#65533;&#9026;&#65533;$&#65533;&#65533;&#65533;&#65533;&#65533;&#65533;&#65533;&#65533;B&#65533;q&#65533; &#65533;&#65533;&#65533;&#65533;&#65533;$GY,~h&#65533;n#&#65533;<&#65533;+&#65533;&#65533;B&#65533;bXO&#65533;Cn&#65533;&#805;&#65533;&#65533;&#65533;E&#65533;&#65533;i&#65533;	&#65533;&#65533;&#65533;y r &#65533;&#65533;&#65533;4 &#65533;YJ &#65533;&#65533;.uI&#65533;Q&#65533;C&#65533;`J@(&#65533;&#65533;Af&#65533;&#65533;%*&#65533;&#65533;(&#65533; &#65533;&#65533;&#65533; w&#517;:&#65533;Y&#65533;z&#65533;i#&#65533;&#65533;&#65533;3&#65533;Q&#65533;b0&#65533;&#65533;8#D&#65533;k&#65533;&#65533;(=&#65533;i&#966;:&#65533;&#65533;&#65533;&#65533;D'J&#1098;Z&#65533;&#65533;&#872;F7&#65533;&#1102;z&#65533;&#65533; &#65533;HGJ&#1170;&#65533;&#65533;&#65533;(M&#65533;JW&#65533;&#1174;&#65533;&#65533;&#65533;0E&#65533;?fJ&#1240;&#1684;?4&#65533;iNo&#65533;S&#65533;&#65533;&#65533;&#65533;3&#65533;&#65533;PM&#1314;&#65533;&#65533;&#65533;)&#65533;R&#65533;&#65533;&#1318;&#65533;e&#65533;Pe&#65533;S&#65533;&#65533;&#65533;&#65533;F&#65533;&#65533;X&#1866;U&#65533;*&#1388;z&#65533;(\kP&#65533;JV&#65533;&#65533;&#65533;&#65533;5-&#65533;ZQ&#65533;&#1462;u&#65533;p&#840;[&#65533;j&#1336;&#65533;U"t&#875;N&#65533;&#65533;W&#65533;&#65533;&#65533;&#65533;]&#65533;&#65533;`X&#65533;&#65533;&#65533;&#65533;-,]&#65533;X&#65533;(&#1453;&#65533;&#65533;&#65533;@&#65533;V&#65533;J&#65533;&#65533;a&#65533;&#65533;e1kU&#65533;j&#65533;&#65533;K&#65533;&#65533;gA[W&#65533;~&#65533;&#65533;i5&#65533;hQ&#65533;Z&#1362;&#65533;&#65533;&#65533;&#65533;&#65533;,lc&#65533;&#65533;&#65533;&#65533;&#65533;&#65533;&#65533;- &#65533;[&#65533;B&#65533;&#65533;&#65533;=+p&#65533;;&#65533;&#65533;&#65533;&#65533;&#65533;5.r&#65533;&#65533;&#65533;&#65533;&#65533;&#65533;&#65533;&#65533;-t&#65533;;&#1773;&#65533;&#65533;&#65533;8&#65533;1A&#65533;&#65533;&#65533;&#65533;&#65533;5*&#1093;#8&#65533;&#65533;&#65533;&#65533;{&#1698;&#65533;&#65533;&#65533;XA&#65533;3 &#65533;&#65533;e/b&#65533;K&#65533;4\p0
&#65533;&#65533;~&#1755;&#65533;}t	 @}&#65533;	sX&#65533;9&#65533;&#65533;:>&#65533;&#65533;&#1320;&#65533;}p_&#65533;&#65533;&#65533;mT(Ht:&#65533;Hj&#65533;&#65533;&#65533;&#65533; >&#65533;`&#65533;D'&#65533;&#65533;&#65533;&#65533;&#65533;&#65533;^|!MI&#65533;j0&#65533;&#65533;&#65533;&#65533;P&#65533;(r L&#65533;&#65533;&#65533;1U&#65533;![&#65533;A4rX&#65533;&#65533;&#65533;*&#65533;&#65533;4F%q &#65533;2Rn&#65533;&#65533;qe&#65533;&#65533;Ck&#65533;@&#65533;y&#65533;&#65533;&#65533;T@>.sS&#65533;&#65533;F&#65533;"&#65533;&#65533;&#65533;<*g&#65533;JC&#1113;&#65533;? &#65533;&#65533;&#65533;&#65533;&#424;&#65533;\(&#65533;x&#152;&#65533;=4R&#65533;1&#65533;S&#65533; F&#65533;&#65533;B&#65533;*&#39342;&#65533;a&#65533;H p&#65533;F|#{&#65533;4R&#65533;A
&#65533;L&#65533; -(&#65533;3&#65533;&#65533;VU&#65533;&#65533;P&#65533;"  &#65533;&#65533;	&#65533;&#65533;y:&#65533;}&#65533;c	&#65533;&#65533;@&#65533;t&#65533;&#65533;&#246;iN&#65533;&#65533;&#65533;0D !&#65533;&#65533;1&#65533;&#65533;l&#65533;F&#65533;,&#65533;&#65533;N&#65533;1&#65533;$&#65533; )&#65533;4&#65533;!&#65533;ok&#1674;&#65533;&#65533;>&#65533;&#1093;$ 7&#65533;&#65533;5&#65533;&#65533;Vwc%&#65533;&#65533;&#65533;>&#65533;&#65533;&#65533;D&#65533;&#65533;&#65533;&#65533;&#65533;&#65533;&#65533;n&#65533;)u&#65533;`&#65533;A(0T&#65533;{&#65533;G	wqw&#65533;p&#65533;&#65533;&#65533;	&#65533;&#65533;&#65533;p&#65533;&#65533;&#65533;	Iu&#1696;&#65533;&#65533;V &#65533; * G&#65533;nr&#65533;&#65533;\!*&#65533;x&#65533;q&#65533;`&#65533;&#65533;l&#835;&#65533;S&#65533;&#65533;V&#65533;,w&#65533;&#65533;	B&#65533;x}&#65533;>)&#65533;A&#65533;&#65533;b&#65533;&#65533;&#65533;`&#941;&#65533;~L&#65533;1&#65533;6f&#65533;U&#65533;G&#65533;&#65533;&#65533;&#65533;,&#65533;&#65533;&#65533;T&#65533;&#65533; $&#65533;w{t&#65533;G5Uh&#65533;@p&#65533;&#65533;&#65533;&#65533;2&#65533;:;a&#65533;&#65533;p&#65533;Ih&#65533;&#65533;U&#65533;&#65533;	s$ &#65533;&#65533;&#65533;&#65533;&#65533;&#65533;{<&#65533; 	SxB%hJ .&#65533;x&#65533;&#65533;w0H&#65533;1y&#695;$&#65533;&#65533;&#65533;AX4&#65533;&#65533;fL3~0O \Qz&#65533;m /&#65533;&#65533;&#65533;o&#65533;&#65533;%9&#65533;&#65533;&#65533;1&#65533;A&#65533;+!&#65533;0O&#65533;Qw&#65533;[U&#65533;@A&#65533;&#65533;
~&#65533;&#65533;&#65533;,Q&#65533;<&#65533;&#65533;,p&#65533;!u&#65533;&#65533;&#65533;o&#65533;&#65533;&#65533;Y&#65533;&#1249;
~&#65533;}&#65533;g>(&#65533;&#65533;`&#65533;&#65533;tP52``p&#65533;W&#65533;&#65533;Z&#65533;`Mg&#65533;&#65533;U&#65533;&#65533;U&#65533;&#65533;z'<&#65533;&#166;&#65533;+&#65533;j&#65533;&#65533;M&#65533;&#65533;#&#65533; &#65533;iy&#65533;T&#65533;U&#65533;&#65533;	&#65533;7&#65533;&#65533;l&#65533;q&#65533;&#65533;g&#65533;^&#65533;	M1	,&#65533;&#65533;&#65533;Q&#65533;P`&#65533;&#65533;{8x&#65533;Vu&#65533;&#65533;L0&#65533;iAs&#65533;U&#65533; &#65533;p
&#65533;f&#65533;O&#65533;&#65533;i%'&#65533;t&#65533;=&#65533; Jmqq&#65533;1S&#65533;&#65533;%&#65533;&#65533;
&#65533;&#65533;	&#65533;`&#65533;D &#65533;`hg~&#65533;4&#65533;&#65533;p&#65533;&#65533;" &#65533;0&#65533;R&#65533;XN&#65533;&#65533; &#65533;&#65533; f&#65533;3i" 	'8&#65533;!&#65533;V&#65533;&#65533;M1!
&#65533;  USU[&#65533;&#65533;&#65533;&#65533;H&#65533; &#65533;$zj&#65533;&#65533;&#65533;&#65533;fMAI&#65533;&#65533;&#65533;&#65533;&#65533;&#65533;&#65533;&#65533;r&#360;&#65533;
&#65533;g &#65533;&#65533;&#65533;P&#65533;q&#65533;&#65533;? 1&#65533;  &#65533;&#65533;&#65533;&#65533;&#65533;s&#1864;&#65533;&#65533;
&#65533;2" 	UTf&#65533;X&#65533;
&#65533;&#65533;0&#65533; g&#65533;&#65533;&#65533;&#65533;&#65533;&#65533;p&#65533;`etw&#65533;l&#65533;&#65533;Pi&#65533;3&#65533;&#65533;cO&#65533;i&#65533;&#65533;p$A&#65533;&#65533;h&#1098;&#65533;&#65533;	]&#65533;P P &#65533;_&#65533;
&#65533;&#65533;&#65533;l&#65533;@&#65533;H>&#65533;|&#65533;\&#65533;U;&#65533;k&#65533; &#65533;P&#65533;&#65533;0&#65533;&#65533;g&#65533;u&#240;&#65533;D5 &#65533;&#65533;i&#65533;&#65533;@&#65533;&#65533;c &#65533;P&#65533;r&#65533;Z&#65533;h&#65533;&#65533;&#65533;J&#65533;&#65533;W&#65533;c\ n&#65533;GX&#65533;&#65533;
&#65533; &#528;
v&#65533;aR!&#65533;iq&#65533;&#65533;LI"&#902;qJ&#65533;YS&#65533;&#65533;p&#19472;`&#65533;9'	&#65533;&#65533;&#65533;&#65533;&#65533;&#65533;&#65533;&#65533;Mqg&#65533;n&#65533;M&#65533;>a&#65533;&#1360;a&#65533;&#65533;&#65533;4&#65533;
M&#65533;KY&#65533;&#65533;e&#65533;&#65533;&#65533;&#65533;S&#65533;+p
&#65533;$@&#65533;y&#65533;&#65533;g&#65533;q&#65533;&#65533;&#65533;p&#448;&#65533;'&#65533;&#65533;&#65533;X&#65533; v8@&#65533;&#65533;&#65533;0n&#65533;U&#65533;U,&#65533;qp&#65533;&#65533;&#65533;M&#65533;&#65533;i&#1120;&#65533;&#65533;&#65533;&#65533;&#65533;&#65533;I&#65533;&#65533;UQ&#65533;&#65533;&#65533;&#65533;&#65533;&#65533;`{&#65533;n&#65533;U&#65533;i&#65533;1&#65533;&#65533; &#65533; &#65533;g&#65533;&#65533;$`&#65533;&#65533;]&#65533;&#65533;&#65533;&#65533;&#65533;&#65533;[1
F	&#65533;9V&#65533;@&#65533;(@C1MA	G&#65533;ia&#65533;&#65533;Mp&#65533;4&#65533;H&#65533;U`ye&#65533;&#65533;L&#65533;oi&#65533;&#65533;3P<aM&#65533;
&#65533;&#65533;&#65533;&#65533;8&#65533;9 &#65533; &#65533;v&#65533;<&#65533;	&#65533;0 &#65533;Q&#65533;'V&#65533;(:V&#65533;&#65533; zA&#65533;&#65533;&#1910;&#65533;&#65533;&#65533;&#65533;&#1296;&#65533;&#65533;5&#65533;1Q>&#65533;&#65533;&#65533;X&#65533;&#65533;&#65533;&#65533;&#65533;&#65533; &#65533;&#1059;L&#65533;3&#65533;) &#65533;&#65533;/&#65533;&#65533;0&#65533;&#65533;`	&#65533;T  	&#1443;di
&#65533;&#65533;`h&#65533;W&#65533;&#65533;EE&#65533;`7Gti&#65533;&#65533;&#65533;&#65533;&#65533;QT&#65533;sz&#65533;&#65533;4&#65533;$`&#65533;&#65533;&#65533;{*&#65533;p&#65533;&#65533;ws&#65533;T=  %&#65533;&#65533;exc&#65533;.&#65533;"&#65533;&#65533;&#65533;P&#65533;[&#65533;&#65533;I# &#65533;&#65533;&#52584;-!&#65533;@&#65533;&#65533;&#65533;&#65533;&#65533;q@&#65533;83&#65533;&#65533;&#65533;T&#65533;&#65533;#&#65533;@&#65533;&#65533;&#65533;&#1067;YF:!`&#65533;qh&#65533;&#65533;&#65533;&#65533;&#65533;&#65533;&#65533;&#65533;&#596;1&#65533;? [!QS&#65533;&#65533;p%qL&#65533;&#794;&#65533;&#65533;&#65533;E  &#65533; &#65533;&#65533;&#65533;&#65533;+&#65533;`&#65533;	&#65533;&#620;&#65533; &#65533;&#65533;p&#65533; &#65533; &#65533;&#65533;&#65533;&#65533;etA5 &P&#65533;"&#65533;&#65533;C&#44077;i&#65533;&#65533;&#65533;
P&#65533;`&#65533;`ze&#1354;&#65533;@&#65533;j&#65533;&#65533;ZS&#65533;&#65533;&#65533;p
&#65533;/&#65533;H&#65533;2&#65533;) &#65533;&#65533;p&#65533;/ 8@Ms&#65533;&#65533; &#480;&#65533;p&#65533;&#65533;&#65533;T&#65533;p$&#65533;pu&#65533;&#65533;`&#65533;W&#65533;:&#65533;p&#65533;T %&#65533;&#65533;&#65533;&#1322;&#65533;(&#65533;&#65533;4 @&#65533;&#65533;&#65533;&#65533;&#65533;R&#65533;;)<` 	&#65533; p ` &#65533;&#65533;&#65533;r1 qP	&#65533;`&#65533;&#65533;X4&#65533;&#65533;(M&#65533;fk&#1524;&#65533; &#65533; &#65533; &#65533;[&#65533;	&#65533;g}&#65533;+a&#65533;
 *&#65533;&#65533;P&#65533;0 `n0>&#65533;p	&#65533;&#65533;
&#65533;@&#1424;&#65533;&#65533;&#65533; &#65533;@&#65533; &#65533; &#65533;&#65533;&#1584;&#65533;&#65533;&#65533; 
&#65533; _p2 &#65533;L!&#65533;{&#65533;&#65533;
&#65533;p&#65533;n&#65533;	&#65533; K&#65533;p&#65533;B&#65533;&#65533;J&#65533; &#65533;P&#65533;&#65533;&#65533; &#65533;*&#65533;&#65533;;&#65533;&#65533;&#65533;&#65533;&#65533;hiV uP	&#65533;&#65533;&#65533;&#65533;a&#65533;&#65533;&#65533;&#65533;ip(&#65533;|&#65533;'UP	+tV&#65533;G&#65533;&#65533;&#65533;d&#65533;&#53297;&#65533;h%[&#65533;&#65533;`&#65533;k&#65533;&#65533;!&#65533;&#65533;&#65533;&#65533;&#65533;-&#65533;&#65533;&#65533;&#65533;g&#65533;
&#65533;`&#65533;JE &#65533;&#65533;&#65533;&#65533;' &#608;&#65533;LLa&#65533;&`&#65533;&#65533;&#65533;>&#65533;&#65533; &#65533;`7&#65533;- &#65533;&#65533;&#65533;&#65533;P &#65533;p&#65533;1&#65533; &#65533;	I&#65533;&#65533;`E&#65533;L&#65533;`!&#65533;&#751;A<&#65533;
`&#65533;;M&#65533;f&#65533;&#65533;z	&#65533;&#65533;.(&#65533;&#65533;&#65533;v&#65533;&#65533;`L&#65533;&,&#65533; dS&#65533;c&#65533;++&#65533;#a&#65533;&#65533;&#65533;8&#65533;&#65533;c&#65533;` &#65533;&#65533;@  &#65533;~&#65533;&#65533;'&#65533;&#65533;A&#65533;01I&#65533;W&#65533;|&#65533;&#65533;
N&#65533;F, 	U&#65533;&#65533;0]U&#65533;q  00&#65533;&#65533;\&#65533;\&#65533;&#65533;aP?&#65533;&#65533;&&#65533;&#65533;/r&#1054;&#65533;&#65533;&#65533;-&#65533;&#65533;ug&#65533;&#65533;,  &#65533;|&#65533;&#65533;&#65533;&#1936;&#65533;&#65533;&#65533;`"&#65533;&#65533;&#65533;&#65533;&#65533;&#65533; 	-&#65533;6 
G&#65533;&#65533;7j&#65533;&#1129;
p~&#1900;&#65533;&#65533;&#65533;0&#65533;@&#65533;&#65533;\  &#65533;`&#65533;&#65533;&#65533;&#65533;
0&#65533;f&#65533;`&#65533;&#65533;zA   &#752;&#65533;Z!6&#65533;  &#65533;;Pe &#65533;&#65533;&#65533;	&#65533;0&#65533;0&#65533;&#65533;P0 &#65533;&#65533; &#65533;i&#65533;&#65533;&#65533;	&#65533;g&#65533;&#65533;&#621;&#65533;&#65533; P&#65533;&#65533;@&#65533; 
t&#65533;'&#65533;v &#65533;,&#65533;T&#65533;}P	&#65533;P&#720;&#65533; &#1877;&#65533;&#65533;&#65533;P
&#65533;&#65533;&#65533;&#65533;&#65533;=-&#65533;` &#65533;x&#65533;&#65533;5  `
I&#65533;&#65533;5&#65533;&#65533;P&#65533;&#65533;	| C&#65533;jF&#65533; &#65533;1&#65533;L`$&#65533;&#65533;@
&#65533;&#65533;
&#65533;&#65533;&#65533;&#65533;&#65533;&#65533;&#65533;&#65533;&#638;&#65533;&#65533;D!i &#65533;&#65533;&#65533;Qu&#65533; 	w&#65533;&#65533;x&#65533;&#65533;0&#65533;&#65533;q&#65533;=&#65533;&#65533; &#65533; &#65533;2&#65533;N0m&#65533;&#65533;@
&#65533;&#65533;&#65533;&#65533;
%7&#700;&#65533;f&#65533;&#65533;&#65533;&#65533;Ke
&#65533;&#65533;x&#65533;}&#65533;&#65533;&#65533;'&#65533;&#65533;&#65533;&#65533;&#65533; 
&#65533;c&#65533;6&#65533;&#65533;[8B 	 !&#65533;6&#65533;a&#65533;&#65533;&#65533;	&#65533;&#65533;&#65533;&#65533;&#65533;&#809;,&#65533;A&#65533;$&#65533;S&#65533; k&#65533;&#65533;&#65533;Mn&#65533;&#65533; &#65533; &#65533;&#65533;00+oPR&#65533;2p &&#65533;`&#65533;&#65533;  Lp&#65533;
&#65533;&#65533;
&#65533;&#65533;&#65533;&#65533;U&#65533;,&#65533;  g&#65533;&#65533;&#65533;&#65533;&#65533;&#65533;&#65533;&#65533;&#65533;&#65533;&#65533;&#1568;&#65533;&#65533;
&#65533;PppT`&#65533;'`
&#65533;e&#1121;  &#65533;]&#65533;`&#65533;(>&#65533;6&#65533;&#65533; d&#65533;&#65533;1.&#65533;01p&#65533;&#1373;&#65533;&#65533;&#65533;@&#65533;&#65533;&#65533;&#65533; [&#65533;"@v60I&#65533;&#65533; &#65533;]yu&#65533;U `&#65533;}&#65533;Y&#65533;&#65533;&#65533;&#65533;@&#65533;r&#65533;u&#65533;&#65533;&#65533;&#65533;&#65533;&#65533;&#65533;[&#65533;&#65533;&#65533; &#65533;j+&#65533;D&#65533;pw&#65533;&#65533; V&#65533;&#65533;Z&#65533;&#65533;'&#65533;p~&#65533;n&#65533;(&#65533;&#65533;&#65533;&#65533;&#65533;&#65533;&#65533;@	h&#65533;j&#65533;&#65533;&#65533; @
&#65533;&#65533;&#65533;q&#65533;&#65533;&#65533;bL&#65533;&#65533;y,&#65533;(&#65533;
&#65533; &#65533;&#65533;v&#65533;gS1&#65533;&#65533;
{&#65533;+&#65533;_' &#65533;0&#65533;p&#65533;a<&#65533;
&#65533;  F&#65533;&#65533;0n&#65533;1&#65533;y&#65533;&#65533;6&#65533;&#65533;&#65533;  F&#65533;&#65533;&#65533;&#65533;`[&#65533;&#65533;	&#65533;&#65533;
&#65533;&#65533;&#65533;]&#65533;_>&#65533;&#65533;`C&#65533;&#1441;&#65533;&#65533;&#65533;&#65533;P4\&#65533;&#65533;&#1869;&#65533;&#65533;&#1309;	&#592;&#65533;:&#65533;! 
&#65533;+&#65533;U&#65533;&#65533;0&#65533;
&#65533;0&#65533;@&#65533;`&#65533;&#65533;
&#65533;A&#65533;&#65533;&#65533;&#65533;&#65533;&#65533;12&#65533;&#65533;_&#830;[&#65533;&#65533;&#65533;&#65533;  c&#65533;&#65533;&#65533; 
&#65533;P]P1&#65533;R&#65533;&#65533;6 j&#65533;&#65533; &#65533; &#65533;"&#65533;&#65533;%1= &#65533;L&#65533;&#65533;4&#65533;N&#65533;&#65533;&#286;&#65533;&#65533;8&#65533;	&#65533;@*&#65533;h&#65533;&#65533;&#65533;&#65533;&#65533; &#65533;&#65533;&#65533;&#65533;	| B&#65533;l~&#65533;2 n	&#65533;&#65533;&#65533;p&#65533;&#65533;&#65533;	&#65533;&#65533;  &#65533;&#65533;iL&#65533;e&#65533;8&#65533;&#65533;&#65533;&#65533;&#7837;z&#65533;M&#65533;QP &#65533;	&#65533;&#65533;&#1529;&#65533;	} &#65533;&#65533;&#65533;  PR&#65533;&#65533;P
&#65533;&#65533;&#65533; &#65533;\o&#65533;C&#65533;&#65533;&#65533;X~&#65533;&#65533;&#65533;&#65533;&#65533;&#65533;Y &#65533;&#65533;&#65533;&#65533;&#65533;&#65533;'@&#65533;9&#65533;&#65533;~&#65533;&#65533;Z&#65533;"&#65533;&#65533;&#65533;q &#65533;@&#65533;u`	&#65533;&#65533;&#65533; %&#65533;&#65533;
a&#65533; `&#65533;:_&#65533;&#303;&#65533;&#65533;&#65533;&#65533;&#65533;&#65533;&#65533;&#65533;\&#65533;&#65533;&#65533; :&#65533;&#65533; &#65533;&#65533;&#65533;#&#65533;&#65533;A&#65533;	.DH&#65533;1S&#65533;&#65533;,&#65533;&#65533;!&#65533;?&#65533;5fT&#65533;&#65533;&#65533;4&#65533;N!&#65533;&#65533;&#65533;I&#65533;)&#65533;&#65533;&#65533;&#65533;J&#65533;e&#65533;&#65533;&#65533;&#65533;M&#65533;9u&#65533;&#65533;&#65533;&#65533;&#65533;O&#65533;A&#65533;%Z&#65533;&#65533;&#65533;~1&#65533;&#65533;:I&#65533;fN&#65533;OcFuz.&#191;&o&#65533;&#65533;&#65533;f&#65533;&#1093;&#65533;&#65533;m+&#65533;
+8J< &#65533;q&#65533;&#65533;,&#65533;|&#65533;&#65533;&#65533;B&#65533;Z&#65533;J&#65533;&#65533;]&#65533;&#65533;&\&#65533;&#65533;a&#65533;Ak&#65533;+&#65533;&#65533;&&#65533;&#65533;;&#65533;&#65533;&#65533;L&#65533;&&#65533;}M|&#65533;&#65533;i&#65533;&#65533;@:&#65533;$&#65533;&#65533;7Xq&#65533;6&#65533;w&#65533;&#65533;j&#65533;&e&#65533;~7&#65533;v&#65533;&#65533;&#65533;&#65533;o&#65533;&#65533;&#65533;&#65533;&#65533;&#65533;&#65533;&#65533;&#65533;0#5&#65533;Q&#65533;~0&#65533;&#65533;Z><7b&#65533;&#65533;Q&#65533;&#65533;&#65533;/&#65533;&#65533;&#65533;R&#65533;J&#65533;8'g&#65533;&#65533;&#65533;{&#65533;&#65533;a&&#65533;gg&#65533;&#65533;&#65533;&#65533;&#65533;&#65533;T.]&#65533;&#65533;&#65533;&#65533;Gppj'&#65533;n&#65533;3&#65533;"&#65533;&#65533;&#1544;%&#65533;&#65533;Y&#65533;&#65533;F*&#65533;J>;&#65533;&#65533;C&#65533;&#65533;-&#65533;	!&#65533;&#65533;&#65533;o\4&#65533;c&#65533;> !&#65533;o &#65533;&#65533;]&#65533;A&#65533;&#65533;)"&#65533;n &#65533;&#65533;&#65533;bD&#65533;*>&#65533;&#65533;&#65533;h&#65533;&#65533;6&#65533;J,&#65533;&#1298;C@&#65533;&#65533;!&#65533;&#65533;&#65533;s?+ p#T&#514;&#65533;h&#65533;I&#65533;&#65533;N&#65533;&#65533;	&#65533; &#65533;&#65533; 1&#65533;/&#65533;&#65533;!&#65533;M&#65533;&#65533;F67ZJ%&#65533;2&#65533;t&#65533;QH#+&#65533; 0g&#831;&#65533;&#65533;p2m&#1808; &#65533; 4pA&#65533;L&#65533; &#65533;&#65533;H&#65533;Ba&#65533;&#65533;7~&#65533;&#65533;F&#65533;&#65533;\&#65533;'&#65533;^&#65533;&#65533;>y&#65533;&#65533;P&#65533;&#65533;~@u&#65533;&#684758;dt?I&#65533;&#65533;vZj&#65533;f&#65533;v&#65533;5&#1236;&#65533;&#65533;&#65533; ~&#65533; #&#65533;&#65533;&#65533;w&#65533;&#65533;&#65533;t&#65533;Q&#65533;&#65533;",8#	P&#65533;&#65533;FX &#65533;&#65533;r&#65533;&#65533;&#65533;&#65533;T*&#2016;mc&#65533;0&#65533;b&#65533;v&#65533;&#65533; xf&#65533;&#65533;&#65533;&#65533;b&#65533;&#65533;&#65533;&#65533;&#65533;&#65533;(&#65533;[&#65533;*&#65533;G%0&#65533;&#65533;&#65533;mL&#65533;)&#65533;\&#65533; &#65533;5%\&#65533;&#1052;T&#65533;&#65533;rP<&#65533;`h=i&#65533; &#65533;&#65533;&#65533;&#65533; Gr&#65533;&#65533;&#65533;&#65533;8&#65533;*&#65533;&#65533;i&#65533;&#65533;n&#65533;x&#65533;U&#65533;&#65533;&&#65533;&#65533;&#65533;H9&#65533;&#65533;l'R9&#65533;E2	"|&#1609;R&#65533;&#65533;&#288;=H
&#:&#65533;!N&#65533;&#65533;*w8&#1693;&#65533;&#65533;zq&#65533;'
&#65533;&#65533;d&#65533;8Ce&#65533; &#65533;&#65533;FS&#65533;9w&#65533;yf&#65533;&#65533;&#65533;&#65533;&#41194;&#65533;&#65533;&#65533;N&#65533;&#65533;no&#65533;aO&#65533;	&#65533;
&#65533;b&#65533;&#65533;&#65533;w&#65533;S&#65533;&#65533;&#65533;4&#65533;&#65533;C&#65533;Y	7&#65533;&#23536;a&#65533;&#65533;xzZE&#65533;&#65533;M7Lq&#65533;&#65533;!&#4739;&#65533;i&#65533;$&#65533;&#65533;&#65533;p&#1027;&#65533;w&#65533;&#65533;-!&#65533;=x&#65533;&#65533;&#65533;&#1887;( &#65533;&#65533;eB&#65533;&#65533;R&#65533;=&#65533;&#65533;Z8&#65533;E9&#65533;&#65533;&#65533;'&#65533;&#65533;&#65533;&#65533;&#65533;&#65533;3&#65533;&#65533;.&#65533;
&#65533;&#65533;?&#1312;&#65533;|<&#65533;Tp&#65533;&#65533;&#65533;&#65533;Q/&#65533;h	&#65533;7?&#65533;&#65533;P&#65533;&#65533;+&#65533; cd&#65533;rC&#65533;&#65533;RX&#65533;&#65533;&#1539;&#65533;&#65533;\&#65533;0&#65533;&#65533;&#65533;&#65533;P&#65533;E&#65533;&#65533;B'&#65533;G1&#65533;x&#65533;C`&#65533;5PD&#65533;&#65533;&#65533;E\a&#65533;-&#65533;&#65533;&#65533;pc  *
&#65533;&#65533;CT&#65533; &#65533;W	&#65533;a&#65533;P!zq&#65533;.*&#65533;C&#65533;B&#65533;Ey&#65533;&#65533;d&#65533;).:&#65533;{&#65533;&#65533;&#65533;&#65533;G&#65533;&#65533;&#65533;&#65533;&#65533;&#65533;	&#1714;&#65533;(&#65533;&#65533;X&#65533; Z&#137;-&#65533;&#65533;&#65533;fb&#65533;T g\b&#65533;&#65533;&#65533;&#65533;A(E&#65533;  5&#65533;q&#65533;&#65533;&#65533;&#65533;h0&#65533;F&#65533;
&#65533;|c_&#65533;P&#65533;&&#65533;&#11540;,C 
&#65533;&#65533;N&#65533;A&#65533;P&#65533;a&#65533;&#65533;&#65533;&#65533;&#65533;'`D&#65533;;b'&#65533;y&#65533;#&#65533;d&#65533;&#65533;&#65533;%+&#65533;P\&#65533;&#65533;0&#65533;8&#65533;&#65533;Ia ZF(&#65533;&#65533;!H`F&#65533;G&#65533;&#65533;K_&#65533;&#65533;)A&#65533;?t p&#65533;C&#65533;@&#65533;Z&#65533;Mld&#65533;n&#65533;dhC&#65533;&#217;&#65533;&#65533;&#65533;G5&#65533;u&#65533;&#65533;-&#65533;C&#65533;>!&#65533;&#65533;&#65533;&#65533;@&#65533;I(A%&#65533;&#65533;&#65533;Pp&#65533; y&#65533;&#65533;]DY1"&#65533;&#65533;&#65533;#&#65533;&#65533; &#65533;&#65533;&#65533;U)&#65533;%jQ&#65533;&#65533;&#65533;p&#65533; #_&#65533;L?&#65533; &#65533;d&#65533;&#65533;GB d&#65533;&#65533;L&#65533;&#65533;&#65533;[&#65533;&#65533;&#65533;&#65533;)J&#65533;H,&#65533;x&#65533;!`&#65533;&#65533;&#65533;*}X`&#65533;iT&#65533;&#65533;&#65533;'_&#65533;&#65533;&#65533;&#65533;&#65533;&#65533;Z&#65533;&#65533;&#65533;&#65533;/"5&#65533;&#65533; &#65533; H&#65533;p&#65533;`"L$h&#65533;&#65533;&#65533;4&#65533;C=<<&#65533;&#65533; F&#65533; B\7"&#65533;@b&#65533;zemk&#65533;&#65533;7&#65533;&#65533;JAA&#65533;&#65533;w&#65533;&#65533;@G	&#65533;&#65533;&#27726; `&#65533;&#65533;&#65533;83&#65533;&#65533;&#65533;%&#65533;]B	&#65533;&#65533;QC<_&#65533;&#65533;&#698;V&#65533;&#65533;&#65533;&#65533;W &#65533; &#65533;#a&#65533;M9&#1300;&#65533;&#65533;&#65533;C&#65533;C)r&#65533;&J&#65533;$6Gq&#65533;&#928;<&#65533;f/&#65533;&#65533;&#65533;&#65533;&#65533;Jf-AC&#919;&#65533;M&#1558;&#65533;f&#65533;db&#65533;5&#65533; o&#65533;(B&&#65533;&#65533;aV!&#65533;&#65533;&#65533;&#65533;&#65533;Ab&#65533;&#65533;&#65533;@`&#65533;&#65533;U m&#1445;s&#65533;&#65533;$0&#1159;&#65533;M&#65533; x&#65533;&#65533;,zp>&#65533;&#65533;q&#65533;&#65533;"&#65533;}&#65533;0&#65533;A&#65533;A&#65533;8 &#65533;&#65533;?n&#65533;&#1860;&#65533;a&#65533;B1b&#65533;&#65533;&#65533;P&#65533;`&#65533;v&#65533;&#65533;&#65533; &#65533;&#65533;&#65533;&#65533;
JT&#65533;&&#65533;h&#65533;&#65533;g&#65533;;&#65533;&#65533;&#65533;s&#65533;3~&#65533;&#65533;&#65533;t"!&#65533;&#1051;&#65533;,_&#65533;)1&#65533;&#65533;&#65533;z&#65533;&#65533;@&#65533;E&#65533;&#65533;b&#65533;#&#65533;*&#65533;&#65533;&#1742;&#65533;&#65533;Y&#65533;]&#65533;&#65533;&#65533;:&#65533;Z&#65533;3&#65533;&#65533; e &#65533;b_2H&#65533;&#65533;rG&#65533;&#65533;&#65533;##N!&#65533;&#65533;&#65533;&#65533;&#65533;&#65533;&#65533;e&#65533;7&#65533;&#65533;&#1346;&#65533;aC9&#65533;&#65533;&#65533;~&#65533;&#65533;H8&#65533;&#65533;UQG&#65533;&#65533;3)Y&#65533;&#65533;V&#65533;&#65533;9;	&#65533;&#1036;&#65533;I&#65533;I&#65533;4&#65533;z&#65533;&#65533;t#&#65533; &#65533;/&#65533;$&#65533;&#65533;z&#65533;O&#65533;&#65533;B&#65533;&#65533;&#65533;&#65533;KhE&#65533;&#65533;&#65533;Ld&#65533;9&#65533;&#65533;i&#65533;&#65533;&#65533; &#65533;$$&#65533;&#65533;p&#65533;q&#65533;&#65533;&#65533;&#65533;6&#65533;&#65533;J&#65533;@&#65533;@CM&#65533;&#65533;\&#65533;&#65533;&#65533;&#65533;&#65533;&#65533;1&#65533;w&#65533;[K} &#65533;
g/D&#65533;B! R&#65533;&#9432; UN&#65533;&Pb&#65533;&#1027;Y&#65533;an&#65533;&#65533;q&#65533;&#65533;$&#65533;&#65533;&#65533;f&#65533;=$&#65533;&#65533;S'&#65533;L\&#65533;&#65533;&#65533;&#65533;&#65533;B&#65533; &#65533;&#65533;D &#65533;&#65533;p^&#65533;p&#65533;&#65533;C&#65533;&#65533;&#65533;u&#65533;&#65533;P&#65533;#&#65533;tgP]&#65533;&#65533;$H?&#65533;&#65533;`/d&#65533;&#65533;A4&#65533;&#1093;s$&#65533;2IP&#65533;&#65533;0{&#65533;&#65533;#&#65533;&#65533;{&#65533;qF
^0&#65533;&#65533;&#65533;&#65533;&#65533;&#65533;#*&#65533;w&#65533;,&#65533;&#65533;w&#65533;&#65533; &#65533;@&#65533;	m P&#65533;&#65533;> @&#404;&#65533;6&#241;&#65533;?,&#65533;x&#65533; #&#65533;D&#65533;*Q&#65533;|&#65533;&#65533;x77&#65533;&#65533;&#65533;G&#65533;~&#65533;g &#1814;s&#65533;&#65533;G&#65533;2 &#65533;&#65533;&#65533;&#65533; &#65533;&#65533;;'&#65533;&#65533;&#65533;&#65533;&#65533;x&#65533;o&#65533;t&#65533;s&#65533;&#65533;^@X&#65533;*}&#65533;7&#65533;&#65533;&#65533;&#65533;y&#65533;&#65533;&#65533;&#65533;<e&#65533;&#65533;&#65533;K	&#65533;&#65533;&#65533;&#65533;&#65533;&#65533;&#65533;&#65533;&#65533;&#65533;&#65533;&#65533;&#65533;w&#65533;&#65533;4p.&#65533;&#65533;&#65533;X&#65533;&#65533;&#65533;?\&#517;&#65533;&#65533;:&#65533;@&#65533;M 
0&#65533;&#65533;C&#65533;&#65533;&#65533;&#65533;&#65533;&#65533;&#65533;&#587;&#65533;]	g &#65533; &#65533;&#65533;h&#65533;&#65533;&#65533;&#65533;&#65533; s&#65533;&#65533;5)&#65533;B:&#65533; &#65533;&#65533;&#65533; &#65533;0PA&#65533;(Ep&#65533;S&#65533;*s&#65533;&#65533;&#65533;&#65533;&#65533;h&#65533;&#65533;&#65533;&#65533;l&#65533;&#65533;&#65533;0&#65533;!"B3&#65533;(&#65533;&#65533;&#65533; &#65533;=&#65533;&#65533;x&#65533;Hx&#65533;#&#65533;&#65533;&#65533;&#65533;z&#65533;&#65533;p&#65533;&#65533;&#65533;I&#65533;&#65533;	3&#65533;&#65533;&#65533;&#65533;x*&#65533;@'<CF&#65533;y  p}&#65533;  <X(&#65533;h8MD&#2016;&#65533;}&#65533; n&#65533;.&#65533;h&#6662;&#65533;&#65533;<&#65533;B$&#65533;&#65533;&#65533;2C&#65533;jhDZ|&#65533;nP  pN&#1289;&#65533;&#65533;q&#65533;y
&#65533;/&#65533;$Z&#65533;&#1928;&#65533;&#65533; &#65533;&#65533;"&#65533;&#65533;&#65533;&#65533;&#65533;R&#65533;&#360;p(&#65533;&#65533;&#65533;&#65533;Z&#65533;&#65533;+a= X&#65533;]&#65533;	&#65533;&#65533;7&#65533;&#349;q3Q&#1583;&#65533;2&#65533;B&#216;&#65533;h&#65533;k&#65533;L&#65533;Z&#65533;&#404;&#65533;&#65533;x &#65533;&#65533;m&#65533;G&#65533;&#65533;&#65533;&#65533;&#65533;F&#65533;25 G&#65533;h&#65533;sDG&#65533;&#1030;&#65533;( \@w$l&#65533;a/{D&#65533;NX&#65533;&#65533;"&#65533;H&#65533;&#65533; &#65533;&#65533;&#65533;	)&#65533;0&#65533;&#65533;4OX&#3642;
&#65533;&#65533;&#65533;&#65533;&#65533;&#65533;&#65533;&#65533;&#65533;&#65533;&#65533;&#65533;F&#65533;&#65533;f&#65533;&#65533;&#65533;J&#65533; &#65533;>I&#65533;&#65533;F$@Inq&#65533;&#65533;&#65533;&#65533;?&#65533;&#65533;&#65533;&#65533;&#65533;&#65533;I&#65533;&#65533;&#65533;B&#65533;&#65533;`0&#645;&#65533;&#65533;?&#65533;8&#65533;A&#65533;H&#65533;<&#65533;&#7738;;&#65533;&#557;&#65533;&#65533;H6&#65533;IW&#65533;@&#65533;&#418;&#65533;h&#65533;&#65533;o&#65533;&#65533;&#65533;&#65533;&#65533;&#65533;&#65533;&#65533;&&#65533;DK&#65533;[&#65533;&#65533;6(L&#65533;&#65533;G&#65533;4&#65533;&#65533;&#65533;Ph&#65533;6&#65533;&#65533;&#65533;/<&#65533;{&#65533;&#65533;H(&#65533; &#65533;&#65533;&#65533;&#65533;;&#65533;&#65533;&#65533;:&#65533;<L&#65533;&#1364;a&#65533;,H&#852;&#65533;&#65533;n&#65533;&#65533;V&#264;&#65533;&#65533;L&#65533;&#65533;y(&#65533;&#65533;&#65533;&#65533;2
I&#65533;&#65533;0&#65533;&#65533;`&#65533;&#65533;&#65533;\M&#65533;&#65533;&#65533;&#65533;&#65533;<i&#65533;_&#65533;}&#65533;&#65533; &#65533;&#65533;&#65533;Qh&#65533;&#65533;z&#65533;J8=&#65533;*&#65533;0&#65533;8&#1091;Y&#65533;&#65533;|N&#65533;&#65533;zx9x&#65533;&#65533;d&#65533;w&#65533;H&#532;&#65533;&#65533;%&#65533;Xp:&#65533;8&#65533;2,&#65533;&#1031;4&#520;4&#65533;&#65533;&#65533;&#33040;S&#65533;9&#65533;)&#65533;R&#65533;&#65533;&#65533;&#65533;&#65533;&#65533;p&#65533;p&#65533;&#65533;4!&#65533;&#65533;&#65533;9&#65533;&#65533;;y&#1027;}< 8h5&#65533;p&#65533;vj&#65533;&#1673;a0&#65533;&#65533;&#65533;&#65533;c&#65533;a&#65533;&#65533;&#65533;P&#65533;&#65533;:&#65533;&#65533;L&#65533;P @F&#65533;&#65533;&#65533;&#1031;&#65533;&#65533;&#65533;Ce&#65533;&#65533;&#65533;L&#65533;5&#65533;&#65533;&#65533;&#65533;&#520;.P&#65533;&#65533;8&#65533;,C&#1539;&#65533;&#65533;r&#65533;  &#65533;&#65533;-&#65533;&#65533;&#65533;&#65533;&#65533;&#65533;&#65533;Tc B&#65533; ?&#65533;&#65533;&#65533;K&#65533;<&#65533;&#1025;ut&#65533; &#65533;aX&#259;h&#65533;TP&#65533;J&#65533;&#65533;&#65533;|@ &#65533;5SG=&#65533;r&#65533;&#65533;&#65533;T&#65533;k &#65533;*&#65533;eX&#65533; 58#&#65533;&#65533;Ps[&#65533;&#65533;&#65533;&#65533;?&#65533;q+ &#1543;vx&#65533;O&#65533;(&#648;`&#65533;G&#65533;&#65533;H&#65533;&#65533;G&#65533;&#65533;&#65533;&#65533;&#65533;z&#65533;&#1284;&#65533;&#65533;(&#65533;j2&#65533;:&#65533;&#65533;U&#65533;&#65533;P0U&#65533;p &#65533;&#65533;&#65533;&#65533;&#65533; T&#584;@&#65533;X&#65533;U,&#65533;&#65533;0E^&#65533;&#240;&#65533;&#65533;Z&#1220;&#65533;Q&#65533;&#65533;&#65533;:&#65533;&#65533;=&#65533;&#65533;}&#65533;0&#65533;&#65533;&#65533;1 T%I&#65533;&#704;&#65533;"&#65533;W&#65533;p&#541;
&#65533;;`E&#65533;&#65533;&#65533;&#28807;B 3&#65533;q&#65533;_H&#65533;/&#65533;x&#65533;*&#65533;&#65533;Q0K0z&#65533;&#65533;&#65533;&#1659;0&#65533;M0&#1475;&#519;8<&#65533;&#201;w&#65533;&#65533;=&#65533;V&#65533;&#65533;~ &#65533;H&#65533;6  XF&#65533;&#65533;&#1634;8&#65533;H&#65533;&#65533;<&#65533;&#65533;1.&#65533;&#65533;?`&#65533;U&#65533;]&#1695;&#65533;&#65533;	 `(Z &#65533;q&#65533;&#65533;&#65533;&#65533;&#65533;&#65533;&#65533;eZ&#65533;&#1865;&#65533;X&#65533;&#65533;E&#65533;5&#65533;/J
[&#65533;#&#65533;&#65533;U&#65533;&#65533;&#65533;Z&#65533;&#65533;	shHf&#65533;Zn &#65533;F&#65533;&#65533;F&#65533;>&#65533;&#65533;&#65533;&#65533;&#758;&#65533;[&#65533; %&#65533;0[&#65533;&#515;` &#65533;\i&#65533;50;&#524;&#65533;T&#65533;&#65533;\&#65533;&#65533;&#65533;A k\w 3%&#65533;&#65533;&#65533;&#65533;&#65533;&#65533;&#65533;&#373;+&#65533;X&#65533;&#65533;D&#65533;&#65533;=&#1861;X&#65533; &#65533;&#65533;&#1620;x&#65533;&#528;&#65533;&#65533;&#1069;]&#65533;-X@&#65533;&#65533;(-&#65533;&#65533;&#1861;&#65533;&#65533;&#65533;8 &#65533;	y&#65533;M&#65533;&#65533;&#65533;&#65533;&#65533;&#65533;&#65533;&#65533;&#65533;]&#65533;|&#1031;|&#65533;&#65533;W&#65533;}p^&#65533;&#65533;%&#65533;pl&#65533;4&#65533;&#65533;&#1923;`&#65533;&#65533;0&#65533;&#65533;r&#65533;R&#65533;&#65533;&#65533;&#65533;&#640;k&#65533;L&#65533;|xq&#65533;&#65533;c&#65533;T&#516;F&#65533;&#65533;5&#65533;&#65533;(P&#65533;"&#65533;&#65533;&#65533;`&#65533;8&#65533;&#65533;p &#65533;(&#65533;6&#65533;G&#65533;&#65533;X&#65533;g&#65533;&#65533;&#65533;T&#65533;&#65533;})&#65533;&#65533;&#65533;(&#65533;&#65533;&#65533;s&#65533; &#65533;&#65533;&#65533;M&#65533;&#65533;U&#65533;~&#65533;]&#65533;&#65533;&#65533;}&#65533;pp&#65533;\ H&#65533;0XH&#65533;&#65533; P&#65533; &#904;`&#65533;&#1537;+`C8gH&#65533;5G&#65533;< &#65533;&#65533;&#65533;`&#65533;&#65533;|&#65533;&#65533;&#65533;g(&#65533;^&#65533;,&#65533;	o&#65533;&#65533;&#967;&#65533;v&#65533;bPI&#65533;08&#65533;  &#65533;
&#65533;H 
&#65533; &#65533;&#65533;%p+&#65533;&#65533;'p&#65533;(&#65533;&#65533;$&#65533;(&#512;h&#65533;&#65533; 
&#65533;&#65533;+&#65533;&#65533;X&#65533;&#65533;[&#65533;&#65533;$&#65533;@&#65533;O&#65533;&#65533;&#65533;b^&#65533;u&#65533;h&#65533;V&#65533;E&#65533;4&#65533;#&#65533;h&#65533;v&#65533;c &#65533;g&#65533;&#65533;&#65533;&#65533;&#65533;n>&#65533;<&#65533;:&#65533;v&#65533;&#65533;]&#65533;A $x&#65533;8&#65533;&#65533;@&#65533;&#65533; &#65533;%&#65533;6&#65533;J([ i&#65533;s&#65533;&#65533;{@_&#65533;&#65533;zxr&#65533;&#65533;e&#65533;U&#65533;&#65533;>&#65533;'&#1537;&#65533;&#65533;&#65533;P&#65533; epX&#65533;T&#65533;!&#65533;&#65533;&#65533;dG&#1351;v&#65533;f&#65533;&#1541;S&#65533;Bp&#65533;-H&#65533;8
HE&#65533;&#65533; p8&#65533;]&#65533;Mx@N&#65533;&#1705;&#65533;&#65533;&#65533;bv&#65533;Z&#65533;9&#65533;&#65533;&#65533; T&#65533;(&#65533;	8&#65533;5(N&#65533;&#65533;c&#1030;upg&#224;p0&#65533;R&#1027;*&#65533;&#65533;&#65533;&#65533;S&#65533;&#65533;M &#65533;&#65533;&#65533;Xzv&#65533;{8&#65533;h&#65533;O@&#65533;6&#65533;&#65533;`&#65533;P&#65533;&#65533;&#192;X&#65533;3 Q&#65533;mXR&#65533;8V-&#65533;[&#65533;&#65533;&#65533;&#65533;&#65533;<&#65533;&#65533;~@&#65533;fH&#65533;@&#1538;&#512;GZ&#65533; x&#65533;&#65533;*&#65533;G8a&#65533;&#65533;s&#1581;&#65533;&#65533;&#65533;r&#65533;I&#65533;&#65533;&#65533;x %&#65533;&#65533;&#65533;&#18289;S&#1633;&#65533;H}Hi&#65533;&#65533;K&#65533;. &#65533;&#65533; &#65533;[&#65533;&#65533;&#514;;&#65533;V@&#65533;&#65533;nH&#65533;&#65533;&#65533;&#65533;X&#65533;&#65533;&#65533;@&#65533;&#65533;n&#65533;C&#65533;&#65533;&#65533;k&#1897;&#65533;(&#65533;p&#65533;&xIp&#65533;e&#65533;&#65533;~&#65533;Q &#65533;&#65533;`R &#1530;&#65533;iw(&#65533;`&#65533;&#65533;n&#65533;{eX&#65533;EH%`&#65533;
&#65533;l&#65533; 	8&#65533;&#65533;>&#65533;]&#65533;eV&#65533;	&#65533;&#65533;A\&#65533;&#65533;&#65533;@K&#65533;&#65533;z&#65533;W )H&#65533;}y h H&#65533;8&#65533;Z&#65533;&#65533;u0&#1163;&#65533;b&#65533;&#65533;m&#65533;&#65533;%{g&#1265;&#65533;@&#65533;&#65533;&#65533;@~Xi&#65533;&#65533;GP$8&#65533;q&#65533;&#65533; &#65533;&#65533;:&#65533;&#65533;Z&#65533;.&#65533;}&#65533;+&#65533;&#18272;&#65533;BX &#65533;&#65533;]q&#65533;D&#65533;&#65533;@&#65533;  X&#65533;'&#65533;&#65533;Mp&#65533;!~P&#65533;@&#65533;&#65533;*Y&#558;&#65533;q&#65533; h&#65533;p&#65533;&#65533;&#65533;m&#65533;M&#65533;)x&#65533; o&#65533; 	H&#65533;"C0&#65533;b&#65533;5
&#65533;&#65533;{&#65533;&#65533;&#65533;&#65533;p&#65533;	&#65533;(Q	xH&#65533;L0 &#65533;gu-X&#65533;[&#65533;|&#65533;oH&#65533;^ &#65533;
&#520;8&#65533;\s&#65533;&#65533;&#65533;&#65533;L,&#65533;&#65533;}0&#65533;d8B&#65533; &#65533;^2g%`&#65533;H&#65533;g(&#65533;&#65533;$%&#65533;&#65533;  &#65533;F&#65533;t&#65533;&#65533;4HMv &#65533;Cx&#65533;&#65533;p&#65533;-h&#65533;]#&#65533;&#65533;j!IP&#65533;&#65533;&#65533;e&#65533;K &#65533;&#65533;&#65533;c&#65533;K&#65533;1y&#65533;_&#65533;9x&#1051;&#65533;a&#65533; 18&#65533;U`&#65533;r&#65533;&#65533;&#65533;\&#65533;&#65533;&#65533;&#65533;&#65533;8&#65533;X&#65533;&#65533;s&#517;@@&#65533;&#65533;&#65533;&#65533; &#65533;%&#65533;X&#65533;&#65533;Et&#65533;&#65533;L&#65533;&#136;% &#65533;1&#1095;~&#65533;&#65533;}&#65533;i&#65533;}@g`D&#65533;&#65533;}\&#65533; F&#1923;Oo&#65533;&#65533;&#65533;&#65533;&#1876;&#65533;&#65533;&#65533;=v/
i &#65533;? &#65533;F&#1992;&#65533;&#65533;4&#65533;g&#65533;&#65533;l(~H&#65533;^D/&#65533;#Q&#65533;&#65533;i&#65533;&#65533;\x&#65533;&#65533;n&#65533;N&#65533;)p
&#65533;)&#65533;h 0&#65533;5&#65533;&#65533;Z&#65533;&#65533;&#65533;x&#65533;&#457;j&#65533;< &#65533;m	&#65533;v &#65533;B0&#65533;z&#65533;&#65533;&#65533;7H&#65533;m(&#65533;9w&#65533;{&#65533;&#65533;&#65533;&#65533;
d&#65533;n&#65533;	}T&#65533;&#65533;1}0&#65533;fh&#65533;F  &#65533;8&#65533; &#65533;= &#65533;a &#65533;6&#65533;&#65533;&#65533;	g&#541;&#65533;&#65533;\&#905;y0Eh&#65533;&#65533;7&#65533;&#65533;Xx&#1241;w-t&#65533;'&#65533;&#65533;a &&#65533;&#65533;F(&#65533;mP3&#65533;m&#308;&#65533;| &#65533;e`&#65533;FP&#65533;#P&#65533;	P&#65533;&#65533;`&#65533;"0G&#65533;i&#65533;\]&#65533;(&#65533;i(&#65533;Mm .M[&#65533;9&#65533;&#65533;q&#65533;&#65533;&#65533;,vNH&#65533;|(fhF0&#65533;"H&#65533;S&#65533;{&#65533;&#65533;&#65533;&#65533;o8|&#65533;M&#65533;&#1510;p&#65533;&#65533;&#65533;X&#65533;\&#65533;u6&#65533;&#65533;6P&#65533;o@&#65533;PS&#65533;&#65533;&#65533;1v&#65533;&#65533; &#132;
2<&#65533;&#65533;^&#200;'R&#65533;h&#65533;"Cy&#1866;&#65533;Bd&#65533;
	&#65533;&#65533;,Yr H&#65533;8r&#65533;l]?&#65533;2&#65533;i&#65533;&#65533;&#796;&#65533;E&#65533;C&#65533;E~&#65533; -&#65533;`&#65533;_&#65533;aD&#65533;ws&#65533;&#936;R&#65533;R&#65533;&#65533;p&#1088;)&#65533;$h&#65533;+&#65533;&#1584;b&#65533;xjS&#65533;95&#65533;$&#65533;G&#65533;&#65533;T|&#65533;&#1146;t&#65533;J&#65533;&#65533;`&#65533;7&#65533;^=;&#65533;.C&#65533;fW&#65533;4r&#65533;Dv&#65533;&#65533;&#65533; p&#65533;E&#65533;&#65533;)f&#65533;&#65533;3&#65533;V&#65533;&#65533;&#65533;&#65533;*N&#1066;W&#65533;.&#65533;&#65533;&#65533;}&#65533;&#65533;0&#65533;&#65533;&#65533;&#65533;n&#65533;&#65533;&#65533;C&#65533;&#1446;>]~&#65533;&#65533; &#65533;&#65533;&#65533;&#65533;&#65533;M&#1918;&#1903;&#65533;&#65533;&#65533;&#41024;a&#65533;]&#65533;&#65533;&#6657;od&#65533;{]&#65533;<&#65533;&#65533;&#65533;"&#65533;&#65533;&#65533;&#65533;u&#65533;&#65533;&#65533;&#65533;[&#65533;&#65533;s&#65533;NBF&#65533;&#65533;A&#65533;8&#65533;Ud&#65533;9&#65533;&#65533;&#65533;&#65533;a&#65533;&#65533;!W&#65533;"&#65533;E&#65533;&#65533;Bt&#65533;&#65533;&#65533;&#65533;IC&#65533;  /w&#1280;&#65533;Q8AI5&#65533;&#65533;&#65533;!&#65533;&#65533;&#65533;&#65533;&#65533;P#&#65533;&#65533;m&#65533;&#65533;&#65533;y&#65533;h&#65533;&#65533;&#65533;$&#65533;C&#65533;T&#65533;|&#65533;&#65533;&#65533;&#65533;1&#65533;DB=&#65533; &#65533;&#65533;&#65533;&#65533;T&#65533;!&#65533;+&#580;C&#65533;|;&#65533;&#65533;#Cw&#65533;&#65533;&#65533;}&#65533;&#65533;&#65533;,&#65533;H&&#65533;&#65533;&#65533;R&#65533;?d&#65533;'&#65533;&#65533;mX&#65533;nU&#65533;c5&#65533;<&#65533;:%D&#65533;*f&#65533;`&#65533;@&#65533;!&#65533;.&#1328;&#65533;&#65533;[&#65533;&#65533;&#65533;&#65533;1&#65533;t&#65533;&#65533;V&#65533;&#65533;&#65533;XI&#65533; &#65533;&#65533;vP&#1162;&#65533;&#65533;t(&#65533;y&#65533;O2&#65533;&#65533;I$&#65533;4n&#65533;)+&#65533;omBR%{lN;R&#65533;/~&#65533;&#65533;&#65533;D&#26626;Gs&#65533;&#65533;P;&#65533;&#65533;&#65533;&#65533;h%1&#65533;&#65533;&#65533;8&#65533;>&#65533;l&#65533;&#65533;
&#65533;&#65533;$O&#65533;aG#&#65533;&#65533;&#65533;L4&#1412;&#65533;&#65533;<&#65533;&#65533;&#65533;<&#65533;8&#65533;H&#65533;L0&#65533;&#65533;&#65533;&#65533;&#65533;!w&#65533;Q&#65533;4&#65533;0A&#65533;&#65533;
&#65533;&#65533;44q&#65533; &#65533;&#65533;M9&#65533;&#65533;+&#65533;&#65533;&#65533;&#65533;) \&#65533;bB&#65533;&#65533;&#65533;rXy&#65533;&#65533;@4w&#65533;|&#65533;B{R&#65533;(Z&#65533;P&#65533;i&#65533;$E &#65533;!
]&#65533;&#65533; <&#65533;PB&#65533;X&#65533;&#65533;&#65533;>&#65533;&#65533;H@x@&#65533;(`l&#65533;A`@&#65533;7*x&#65533;C\&#65533;&#65533;(&#65533;8&#65533;q&#65533;&#65533;c&#65533;&#65533;@	&#320;&#65533;(&#65533;&#65533;&#65533;&#1860;3&#65533;U&#65533;C&#65533;?<&#65533;cs&#65533;&#65533;&#65533;,&#65533;&#65533;&#65533;&#65533;&#65533;q"&#65533;?&#65533;Q<
&#65533;&#65533;G&#65533;$&#1057;&#65533;9&#65533;!&#65533;&#65533;:&#1356;&#65533;&#65533;&#65533;&#65533;M0&#65533;(&#65533;A&#65533;&#65533;&#65533;-&#65533;	H&#65533;&#65533;	/&#65533;&#65533;d&#65533;&#65533;&#65533;H(&#65533; s&#65533;8&#65533;&#65533;,&#65533;0&#65533;&#65533;&#65533;3TI&#65533;Y&#65533;&#65533;U&#65533;.g&#65533;&#65533;N&#1808;&#65533;&#589;&#65533;&#249;yD&#36626;&#65533;&#65533;|A@&#65533;!&#65533;,&#65533;I&#65533;p&#65533;p&#65533;$&#65533;A*&#24664;}&#65533;c&#65533;2xAZ&#65533;&#65533;&#65533;&#65533;&#65533;-~q&#65533;eH#&#65533;(&#65533;;&#65533;A)&#65533;&#65533;g&#65533;&#65533;D: &#65533;&#65533;&#65533;H&#559;&#65533;'C&#65533;X h&#65533;?\1	&#65533;&#65533;&#65533;U&#65533;&#65533;H5(&#65533; &#65533;dHE8b&#65533;&#65533;YF&#65533;&#65533;C&#65533;0=&#1915;&#65533;;v&#65533;&#65533;$&#65533;(h&#65533;$&#65533;&#65533;3&#65533;U&#65533;&#65533;&#65533;&#65533;&#65533;&#65533;o&#65533;&#65533;&#65533;3#k&#65533;&#1488;x&#65533;"50 _&#65533;@&#65533;UZ&#65533;h`&#65533;p&#65533;T&#65533;a&#770;&#65533;&#65533;&#65533;8&#65533;&#456;&#65533;r'&#258;
&#65533;&#65533;&#65533;5&#65533;&#65533;&&#65533;&#65533;$(&#65533;	,d"&#65533;Bt&#65533;&#65533;P&#65533;E&#65533;G)&#65533;&#65533;3&#65533;l&#65533;
&#65533;E&#65533;&#65533;(&#65533;!&#65533;@&#65533;? &#65533;&#65533;C&#65533;P&#65533;&#65533;b&#65533;W&#65533;&#65533;4b&#65533;\;v&#65533;D&#65533;$@#&#65533;&#65533;O>&#65533;&#65533;&#65533;L&#65533;2&#65533;`\1a{&#65533;&#65533;&U\&#65533;&#65533;~D&#65533;G(Z_`&#65533;[&#65533;#X&#65533;G$&#65533;/ &#65533;3&#65533;Y&#65533;(&#65533;&#65533;&#65533;&#65533;&L1@8&#65533;p&#65533;&#65533;54Q&#65533;ljX9CFt&#65533;R &#65533;&#65533;&#1560;&#65533;&#65533;&#65533;p4*?&#65533;&#65533;<z&#65533;&#65533;&#65533;$@&#65533;#&#65533;1B&#65533;,c @FCvA7&#65533;&#65533;&#65533;&#1062;&#65533;&#65533;ix,&#65533;&#65533;&#65533;&#65533;&#65533;:pa&#65533;&#65533;&#65533;$&#65533;b&#65533;2&#65533;&#65533;&#65533;n&#65533;&#65533;&#65533;I*&#65533;&#65533;Q&#65533;B&#529;
0&#65533; 9!C*2&#65533;/&#65533;#
&#65533;&#65533;!&#65533;&#65533;U&#65533;&#65533;(AI~&#65533;&#65533;r&#65533;&#65533;&#65533;&#65533;3"&#65533;&#65533;D -PC+&#65533;&#1680;&#65533;z&#65533;&#65533;&#65533;EVJ&#65533;&#65533;9&#929;&#65533;]&#65533;I%BI,&#65533;tG!&#65533;&#65533;&#65533;&#65533;&#65533;M&#65533;&#65533;G.&#65533;&#65533;d&#65533;"&#65533;&#65533;I&#65533;&#65533;`L&#65533;&#65533;2&#65533;&#65533;)&#768;&#65533;&#65533;&#65533;LpD3&#65533;Y&#65533;^&#1450;&#65533; !&#65533;&#65533;&#65533;i&#65533;&#65533;&#65533;&#65533;&#65533;6 &#65533;I"&#65533;HHC&#65533;S&#65533;&#65533;?H@E&#65533;&#65533;&#65533; &#65533;D&#65533;Q^&#65533;0&#65533;Ul&#65533;e&#1527;&#65533;^&#65533;&#65533;&#65533;#&#65533;f&#65533;X,t&#65533;&#65533;-&#65533;&#65533;q&#65533;&#65533;&#65533;P&#65533;&#65533;pE&#65533;
&#65533;&#439;&#65533;&#65533;=H<r&#65533; ]0&#65533;8&#402;&#65533;&#65533;&#65533;!&#65533;0&#65533;?&#65533;Pf&#65533;&#65533;$"@&#65533;&#65533;&#65533;C&#65533;F&#65533;	&#65533;2&#65533;&#65533;&#65533;&#65533;jxw&#65533;&#65533;&#65533;&#65533;"&#65533;\ &#65533;( &#65533;&#65533;&#65533;&#65533;&#65533;&#65533;t(&#65533;&#65533;V&#65533;a&#65533;&#65533;&#65533;AxAW&#65533;&#65533;&#65533;dNdH6D&#65533;
&#65533;&#258;=&#65533;&#65533;eq&#65533;&#65533;*jce&#65533;&#65533;Q(pCC&#65533;&#65533;!&#65533;9:&#65533;lt&#65533;&#65533;&#65533; ,2&#65533;&#65533;$G&#65533;&#65533;PT&#65533;y&#65533;"&#65533;1&#1271;&#65533;&#65533;Ch&#65533;Lc"&#65533;&#65533;&#65533; !f&#1750;&#65533;&#65533;&#65533;&#65533;&#65533;h&#65533; &#65533;&#65533;g&#65533;
d$&#65533; &#65533;&#65533;8 &#65533;&#65533;&#65533;vft&#65533;&#65533;&#65533; K	&#65533;=&#65533;&#65533;p&#65533;m&#65533;&8&#65533;7&#65533;&#65533;h&#65533;iEV&#65533;&#65533;c&#65533;&#65533;&#65533;2|0A
&#65533;rxE&#65533;+&#65533;&#65533;U{U &#65533;(&#65533;f&#65533;&#65533;r&#65533;&#65533;$F&#65533;&#65533;&#65533;%}(&#65533;;&#65533;&I6&#65533;S&#65533;u5&#65533;&#65533;&#65533;&#65533;B&#65533;c&#65533;e6&#1555;&#65533;Y8&#65533;cc&#65533;&#65533;=&#65533;1	*d&#65533;$&#65533;&#65533;R&#65533;'q&#65533;&#65533;&#65533;H&#65533;I&#65533;o&#65533;U &#65533;&#65533;&#65533;&#65533;I&#65533;&#1608;&#65533;CqhoKR&#65533;4&#802;&#65533;&#65533;&#65533;F
&#65533;q&#65533;&#65533;&#65533;&#65533;V&#65533;H
&#65533;w&#65533;5&#65533;N&#65533;A&#65533;
B &#65533;&#65533;0&#65533;&#65533;&#65533;&#65533;O&#65533;&#65533;G&#65533;&#65533;&#65533;&#65533;&#65533;d&#65533;&#65533;/&#65533;@&#65533;>&#65533;dHdEK@j&#65533;9yGk&#65533;N.I `&#65533;``&#65533;=&#65533;&#65533;61&#65533;&#65533;@v&#65533;&#65533;
g&#65533;=&#65533;&#65533;&#65533;M&#65533; &#65533;&#65533;&#65533;
&#65533;*&#65533;&#65533;&#65533;i&#65533;}&#65533;E&#65533;02&#65533;&#65533;&#65533;&#65533;&#65533;&#65533;&#65533;&#65533;"&#65533;D@&#65533;&#1646;&#65533;L8&#65533;&#65533;GI&#65533;&#65533;&#65533;&#65533;&#65533;&#65533;DCA&#65533;&#65533;.&#65533;D&#955;F&#65533;f&#65533;S&#65533;&#65533;'&#65533;Ez&#65533;+&#65533;&#65533;d&#65533;B&#65533;&#65533;H&#65533;&#65533;P&#65533;&#65533;`&#65533;8&#65533;;f&#65533;y&#947;&#65533;&#65533; I&#65533;(r	&#65533;&#65533;X&#65533;[yC&#65533;o&#65533;:WN&#65533;D6r$&#65533;&#65533;`&#65533;QE0&#65533;&#65533;B&#65533;&#65533;&#65533;%&#65533;C<&#65533;&#65533;4&#65533;A*_&#65533;M&#65533;0&#65533;R	&#65533;&#162;&#65533;5D&#65533;&#65533;&#65533;&#65533;&#65533;X&#65533;%LY&#65533;&#65533;*`&#65533;[&#65533;&#65533;&#65533;&#1489;&#65533;D&#65533;CTZE&#65533;I&#65533;&#65533; &#65533;&#65533;&#65533;Z;&#65533;&#65533;_&#65533; &#65533;&#65533;&#328;;$04dE/4D#&#65533;C&#65533;q&#65533;@&#65533;kh&#65533;&#65533;&#65533;18`&#65533;|&#65533;9&#65533;&#65533;[C8&#65533; H&#65533;|&#259;/&#65533;&#65533;&#65533;&#65533;&#65533;
x&#65533;$&#65533;{&#65533;&#65533;&#65533;&#65533;`&#65533;	&#65533;9&#65533;&#65533;\D&#65533;&#65533;&#65533;&#65533;&#65533;7tB4&#65533;&#632;&#65533;&#65533;&#65533;&#65533;&#65533;+&#65533;D&#65533;&#1991;&#65533;&#65533;|&#65533;qp&#65533;&#65533;PU&#65533;@7&#65533;&#65533;, &#65533;&#65533;&#1129;&#65533;&#65533;&#65533;&#65533;DlC&#65533;(&#65533;j&#65533;&#65533;5&#65533;&#65533;X&#65533;	T&#65533;"&#65533;B7&#1054;L&#289;&#65533;&#65533;@&#65533;IF&#65533;C&&#65533;&#65533;
&#65533;E&#65533;=C &#65533;&#65533;^&#65533;&#65533;!0&#65533;&#65533;-&#65533;&#65533;&#65533;&#65533;C&#65533;&#65533;a&#65533;C&#65533;3&#65533; &#65533;&#65533;&#65533;S&#65533;&#65533;:&#65533;&#65533;&#65533;
L&#65533;&#65533;{@F|4h&#65533;C5|&#65533;<&#65533;&#65533;#&#65533;B:T.&#65533;.&#65533;&#1892;Q&#65533;E&#65533;e4&#65533;3&#65533;&#65533;&#65533;&#65533;9&#65533;&#65533;&#65533;-U'8&#65533;&#876;E&#65533;&#65533;B2&#515;?&#65533;&#65533;&#65533;&#65533;&#65533;C&#65533;&#65533;&#65533;3`B(T&#65533;- B&#65533;p]&#65533;&#65533;&#65533;?`&#65533;&#65533;&#65533;&#65533;* B&#65533; B*,&#65533;&#65533;E5&#65533;&#65533;8&#65533;&#65533;6&#65533;&#65533; @~&#65533;@&#65533;&#65533;Q&#65533;&#65533;	b&#65533;!&#65533;D&#771;B&#65533;Q&#65533;Y%4&#65533;&#65533;&#65533; &#65533; &#65533;BMf&#65533;8&#65533;&#65533;iD0&#65533; &#65533; RdB<&#65533;&#65533;|D&#65533;LI,&#65533;&#65533;F&#65533;&#65533;_&#65533;&#65533;&#65533;<&#65533;D&#1027;(Am G&#65533;!&#65533;U<B&#65533;&#65533;W&#65533;&#65533;R2&#65533;?&#65533;IDbN,I&#513;&#65533;a%&#65533;1D=&#65533;&#65533; ]&#65533;&#65533;&#65533;&#65533;7,Bh_|&#65533;
&#65533;@0A0&#65533;@d&#65533; <@x&#65533;'&#65533;?L&#65533;?t&#65533;1&#65533;&#65533;h&#65533;?&#1793;D&#65533;B&#65533;&#65533;&#65533;@&#65533;<&#65533;@d&#65533;Cl&#65533;&#65533;&#65533;&#1037;=&w&#65533;F&#65533;&#65533;.&#65533;&#65533;7&#65533; &#65533;&#65533;U&#65533;R&#65533;+&#65533;^&#65533;&#65533;&#65533;*xa&#65533;7&#65533;&#65533; |&#65533;&#65533;&#65533;&#65533;&#65533;&#65533;7Z	
X&#65533;6<3PC9&#65533;PAL 4@+&#65533;e&#65533;T&#65533;?&#65533;&#65533;\AIA'x&#65533;w&#65533;C6&#65533;&#65533;	lY&#65533;(ew&#65533;&#65533;@&#65533;&#65533;C&#65533;&#65533;&#65533;&#65533;N&#65533;^&#65533;Y&#65533;&#65533;E1J&#65533;5T&#65533;t&#65533;I &#65533;A0dg&#65533;&#65533;`>&#65533;&#65533;&&#65533;&#65533;&#65533;(&#65533;&#65533;zA`ID&#65533;&#65533;' 0&#65533;:&#65533; I&#65533;@xR>&#65533;@ &#65533;&#65533;C&#65533;&c8f&#65533;&#65533;&#65533;?P&#65533;T&#65533;T$I&#65533;&#65533;yN&#65533;3-&#65533;/&#65533;&#65533;4Uo=A%X&#65533;c&#65533;&#65533;@&#65533;C0&#65533;<l&#65533;&#65533;)&#1688;&#844;&#65533;&#65533;A4&#65533;[}&#65533;B&#65533;&#206;&#65533;TYD2&#65533;&#65533;&#65533;&#65533; &#65533;@Ah&#65533;&#65533;&#65533;!D&#65533;&x&#65533;'|&#65533;)&#65533;&#65533;)&#65533;&#65533;+&#65533;&#65533;3&#65533;^&#65533;&#65533;&#1495;&#65533;&#65533;iT&#65533;OL&#65533;5&#65533;FL&#65533;&&#730;RD7&#65533;&#65533;&#65533;]I&#65533; &#65533;BuT&#65533;f&E&#65533;Z&#65533;B&#65533;&#65533;0A&#65533;	&#65533;&#65533;&#65533;B&#65533;&#153;b%&#65533;l&#65533;Il&#171;2&#65533;&#65533;&#65533;&#65533;iL&#65533;?@5PE &#65533;&#65533;&#65533;&#65533;&#65533;D&#65533;C1&#65533;&#65533;I$  B1&#65533;&#65533;&#65533;i&#65533;&#2030;&#65533;2&#65533;&#65533;$!&#65533;XC #(&#65533;&#65533;&#65533;	<&#65533;D&#1795;q&#65533;&#65533;&#65533;@t&#65533;&#769;&#65533;Ax&#65533;TA&#65533;A(DA&#65533;&#65533;&#65533;A!X-&#65533;&#449;&#65533;&#65533;&#65533;&#65533;@&#65533;E&#65533;@TFE<&#65533;&#65533;?&#65533;&#65533;W&#65533;ke=  &#65533;&#65533;)&#65533;&#65533;&#65533;&#65533;&#65533;`A'&#65533;&#65533;%&#65533;
&#65533;&#65533;
&#65533;L&#65533;"p&#65533;|&#65533;C&#65533;&#65533;&#65533;&#65533;@&#65533;&#65533;?0&#65533;&#65533;)&#65533; &#65533;&#65533;
&#65533;&&#1346;&#65533;&#65533;,&#65533;
1&#65533;&#65533;X&#368;&#65533;&#65533;&#65533;'C`&#65533;[ &#65533;&#65533;.&#65533;&#65533;/&#65533;&#65533;e&#65533;j&#65533;)&#65533;-&#65533;>&#65533;I&#65533;4&#65533;$&#65533;&#65533;
&#65533;@&#65533;a&#65533;&#65533;&#1530;C&#65533;&#768;&#65533;v)&#802;&#65533;&#65533;F"&#65533;&#65533;:N>&#65533; I&#65533;&#65533;&#65533;b=f&#65533;$&#65533;&#65533;b'&#65533;_@&#65533;\&#65533;&#65533;L&#65533;B!9@$&#65533;mu&#65533;&#65533;Y &#65533;7&#65533;&#65533;iB&#65533;5I&#65533;\d&#65533;&#65533;&&#65533;@(&#65533;&#65533;@]U&#65533;i&#65533;l&#65533;&#65533;E&#65533;&#65533;+&#65533;&#65533;`&#65533;&#65533;&#65533; &#2046;&#65533;&#65533;&#65533;k&#65533;&#65533;&#65533;@I&#65533;v&#65533;&#65533;&#65533; *4&#65533; B&#65533;&#65533;B2I&#65533;Yda&#65533;&#65533;o&#764;&#65533;Q&#65533; RF&#65533;&#65533;&#65533;#&#65533;nT&#65533;&#65533;-&#65533;&#65533;Sa&#65533;&#65533;&#65533;&#65533;&#65533;&#1506;UH&#65533;i	&#65533;}&#65533;C &#65533;-&#65533;&#65533;&#65533;&#65533;D&#65533;J&#65533;/&#65533;C!Q&#65533;&#1610;&#65533;&#65533;n&#65533;G&#65533;O&#65533;1d&#65533;$`&#964;:&#65533;&#65533; &#65533;&#65533;&#65533;H&#65533;$<&#65533;&#194;)&#65533;&#65533;&#65533;
_&#65533;54&#65533;0&#65533;&#65533;.&#65533;#\t&#65533;&#65533;&#65533;&#65533;t%&#65533;)&#65533;&#65533;6f&#65533;&#65533;&#65533;&#65533;&#65533;4jiX0IhKD?|,&#65533;&#65533;&#65533;&#65533;&#65533;&#65533;X&#65533;_|0-?&#65533;L&#65533;B{&#65533; %&#65533;t&#65533;&#65533;=&#65533;&#65533;?() &#65533;&#65533;(,'^&#65533;&#65533;&#65533;<&#65533;&#65533;?&#65533;&#65533;&#65533;&#65533;&#48710;&#65533;Na$\n&#65533;B&#65533;C3x&#65533;&#65533;&#65533;}&#65533;&#65533;/&#65533;&#65533;?mc&#65533;/&#65533;A&#65533;&#65533;&#65533;&&#1309;&#65533;	D2@D&#65533;<H&#65533;&#65533;&#65533;&#65533;&#65533;&#65533;&#65533;D;4&#65533;P$$sc&#65533;(&#65533;&#250;&#65533;U&#65533;&#65533;D,&#65533;8kC&#65533;9C&&#65533;Ad@&#785;&#65533; | &#65533;/\&#65533;&#65533;*K*#&#65533;*s&#65533;DTDH&#65533;O&#65533;&#65533;W0&#65533;?p&#65533;B&#65533;&#65533;# &#65533;A&#65533;&#65533;X&#65533;Mt&#65533;I&#65533;/&#65533;14&#65533;CmHY&#65533;&#65533;&#65533;
4 &#65533;A&&#65533;&#65533;+&#65533;B+&#65533;&&#65533;0&#65533;
&#65533;_L@&#65533;&#65533;'8C"&#65533;&#65533;&#65533;&#65533;&#65533;q&#65533;&#65533;UD1&#65533;1Ip 8&#65533;g&#65533;P&#65533;1S&#65533;&#65533;C&&#65533;(I$&#65533;&#65533;&#65533;<&#65533;&#65533;|&#65533;&#65533;@#&#65533;&#65533;5&#65533;&#65533;&#65533;t.&#65533;?\r &#65533;E=&#65533;&#65533; ,&#65533;,&#65533;%&#65533;&#65533; P&#65533;/H3&#65533;^JO&#65533;I/+&#65533;qB&#65533;&#65533;&#65533;J, &#65533;g&#65533;<&#65533;@&#65533;&#65533;re&#65533;C*&#65533;@ur&#65533;&#65533;i&#65533;>p&#65533;1(&#65533;1 &#65533;&#65533;&#65533;R&#65533;(&#65533;&#65533;C&#65533;&#65533;?&#65533;&#65533;&#947;&#65533;L&#65533;@X h@&#65533;@@<B,\&#65533;t&#65533;&#65533;&#65533;^&#65533;E&#65533;4U\&#65533;W&#65533;I&#65533;&#65533;&#65533;&#65533;C3&#65533;&#65533;&#65533;&#597;&#65533;&#65533;&#65533;&#65533;6d&#65533;?|&#65533;&#65533;)Y&#65533;&#65533;A@9&#65533;&#65533;=&#65533;&#65533;;&#65533;C<&#65533;C&#65533;&#65533;'~&#65533;&#65533;&#65533;5%&#1133;E<&#65533;x&#65533;L&#65533;[&#65533;E&#1141;&#65533;&#174;&#65533;&#65533;&Ah&#65533;
&#65533;/H&#65533;&#65533;&#65533;R&#65533;-E&#65533;y&#65533;&#65533;H&#65533;&#65533;h&#65533;&#1998;&#65533;I1(&#65533;I&#65533;Q8B&#65533;&#65533; &#65533;(&#65533;&#65533;&#65533;lBGC &#65533;.~&#65533;&#65533;A-&#65533;&#65533;&#65533;7@&#65533;hY&#65533;C2b&#65533;I &#65533;&#65533;Tu&#65533;D=hC- &#65533;&#65533;Vq&#65533;Q&#65533;T&#1539;+0AS&#65533;TL&#65533;#&#65533;	D |&#65533;E&#65533;&#65533;/&#65533;&#65533;&#65533;t&#65533;(&#65533;&#65533;&#65533;jRw6&#65533;
 &#65533;=&#65533;&#65533;&#65533;&#65533;o&#65533;+&#65533;&#65533;?&#65533;&#65533;0l&#65533;&#65533;&#65533;H&#65533;0X&#65533;&#65533;&#65533;&#669;sED-I@&#65533;x&#65533;&#65533;IS6&#1287;@&#65533;&#65533;-&#65533;&#65533;.K&#65533;&#65533;1(&#65533;&#65533;&#65533;n&#65533;W&#65533;&#65533;7&#65533;#b&#65533;&#65533;? &#137;&#65533;&#65533;&#65533;&#836;;@*&#65533;A&#65533;&#65533;&#65533;&#65533;&#65533;b!v[=&#65533;&#65533;1#D&#65533;+&#65533;&#65533;}&#65533;C-&#65533;A&#65533;&#65533;	&#65533;)d&#225;&#65533;izE&#65533;C0T4&#65533;P&#65533;?(&#65533;?82\<&#65533;&#65533;e&#65533; >l&#65533;&#65533;&#65533;&#65533;L&#65533;C8&#65533;&#65533;$&#65533;&#65533;h@u"&#65533;&#1104;&#65533;&#65533;>&#65533;&#65533;#&#65533;E&#65533;(0A&#65533;&#65533;&#65533;&#65533;&#65533;/&#65533;4Y&#65533;&#65533;&#65533;&#65533;;&#65533;B&#65533;&#65533;&#65533;&#65533;&#65533;@&#65533;&#65533;5&#65533;,&#65533;&#65533;z&#65533;s&#65533;8 C$|D$AT&#65533;-P&#65533;L&#65533;&#65533;	 &#65533;!F?&#65533;&#65533;?&#65533;&#65533;&#65533;L&#65533;&#65533;&#65533;4&#65533; L&#65533;
&#65533;&#65533;&#46400;&#769;'C9&#65533;/&#65533;z&#65533;_&#65533;NxC&&#65533;&#65533;I|@L&#65533;-z&#65533;&#65533;&#65533;38B\:I @&#65533;'0C&#65533;&#65533;{&#65533;&#65533;B&#65533;9$&#65533;* &#65533;&#65533;@&#65533;A%C?.&#65533;w2 &#197;<&#65533;C4|&#65533;<&#65533;E&#65533;&#65533;c&#65533;A&#65533;&#65533;I&#65533;&#65533; D.p&#65533;&#65533;&%&#65533;&#65533;9&#65533;&#65533;9&#65533;&#65533;&#65533;\dI(&#65533;&#65533;A/&#65533;|&#551;&#65533;&#65533;N&#65533;8&#65533;&#65533;&#65533; &#65533;!E&#65533;&#65533;4&#65533;&#65533;&#65533;&#65533;&#65533;M&#65533;&#65533;&#65533;&#65533;l&#65533;E<&#65533;&#65533;3&#770;&&#65533;&#65533;h@&#65533;&#65533;&#65533;&#65533;%&#65533;&#65533;/k&#65533;E&#65533;g8CV&#65533;&#65533;8&#65533;<&#65533;_D>pC-(&#65533;&#65533;&#65533;w#&#65533;@&#65533;*D&#65533;&#65533;&#65533;&#65533;YK;&#65533;B&#65533;&#65533;&#65533;&#65533;[ &#65533;0&#65533;&#65533;Tm&#65533;WD?`&#65533;(&#65533;&#65533;&#65533;&#1475; &#65533;((:&#65533;&#65533;&#4294;&#65533;&#65533;&#65533;&#65533; <% ,&#65533;&#65533;B6x&#65533;3&#65533;(B<&#65533;h>B&#65533;;t&#65533;$7&#65533;9P&#65533;&#65533;g&#65533;&#65533;%&#65533;6 &#65533;? 4xaB&#65533;6,(bD&#65533;:TX&#65533;Z&#65533;@RR(&#65533;&#65533;&#65533;$&#65533; r&#65533;&#65533;&#65533;&#65533;[>&#65533;+Y&#65533;t8&#65533;eL &#65533;&#65533;9J2!&#65533;GN	k&#65533;0"A&#65533;&#65533;\&#65533;&#65533;&#1703;34p&#65533;I&#65533;=&#65533;&#65533;&#65533;&#65533;ykV&#65533;[&#65533;v=8&#65533;&#65533;~&#65533;&#65533;{J&#65533;&#65533;pj&#65533;&#65533;B&#65533;&#65533;&#65533;&#65533;&#1183;>&#65533;&#65533;xu&#65533;&#65533;#'&#65533;~	{&#65533;*<h&#65533;&#65533;(a&#65533;)H'&#65533;&#65533;!&#65533;&#65533;ga&#65533;,)nFH&#65533;&#65533;&#65533;&#65533;n bg&#65533;{B!>&#65533;&#65533;&#65533;&#65533;q&#65533;]Q&#65533; &#65533;&#65533; j@A#&#65533;2n&#65533;&#65533;&#65533;yr&#65533;XO&#65533;W&#65533;&#65533;8l&#65533;t&#65533;&#65533;h&#65533;"1HXH  &#65533;&#65533;&#65533;&#65533;s&#65533;&#1832;A&#65533;,&#65533;&#243;&#65533;`&#65533;&#65533;W&#207;&#65533;&#65533;uLv&#65533;8&#65533;	&#65533;&#65533;&#65533;&#65533;$&#65533;&#65533;&#65533;Fp&#65533;&#65533;4,(&#65533;&#65533;&#65533;F3X8&#65533;)R&#65533;&#65533;_&#65533;&#65533;> &#130;m&#65533;&#65533;&#65533;&#65533;f&#65533;?&#65533;x&#65533;&#65533;&#65533;$+a&#65533;,&#65533;&#65533;&#65533;f&#65533;i&#65533;-&#65533;&#65533;q&#65533;&#65533;*&#65533;|&#65533;A&#65533;k&#65533;&#65533;&#65533;P"&#65533;&#65533;/&#65533;&#32838;4x &#65533;T&#65533;&#65533; V B&#65533;A@&#65533;%7Tp &#65533;(&#65533;F&#65533;}&#65533;a&#65533;&#65533;&#65533;&#65533;7O&#65533;K&#65533;&#65533;&#482;&#65533;L&#65533;%u&#65533;S&#65533;&#65533;&#65533;4.&#412;~&#65533;<&#65533;C<&#65533;&#65533;&#474;P&#65533;@1&#65533;b&#65533;&#65533;W&#65533;&#65533;G&#65533;&#1552;&#65533;'&#65533;a8q#	&#65533;&#65533;# &#65533;%&#65533; &#65533;Y&#65533;&#65533;&#65533;&#65533;t&#65533;&#65533;&#65533;Z&#65533;&#65533;&#65533;.,&#65533;Gy&#65533;&#65533;&#65533;i&#65533;&#65533;U:&#65533;&#65533;>&#65533; #&#65533;&#65533;!fX&#65533;8&#65533; R&#65533;&#65533;&#65533;p&#65533;"DB&#65533;e&#65533;thE&#65533;p,&#65533;~&#65533;&#65533;Ne&#65533;
FA%>&#65533;&#65533;:&#65533;&#65533;*u&#65533;&#65533;.&#65533;&#65533;&#65533;&#65533;#f2&#65533;&#65533;&#65533;o&#65533;&#475;Y a&#65533; &#65533;
&#65533;82f{&#65533;&#65533;&#65533;nj&#65533;&#65533;&#65533;,d&#65533; EkA@Dh&#65533;&#65533;&&#65533;`I>q&#65533;e&#65533;g&#65533;y&#65533;&#65533;l]&#65533;&#65533;&#65533;z&#65533;Y&#65533;m&#65533;i&#65533;&#65533;S&#65533;&#65533;&#65533;M*I$=&#65533;@c&#65533;*&#65533;&#65533;V a&#65533;(  &#65533;L&#65533;&#65533;&#65533;<`&#65533;&#65533;*&#65533;&#65533;&#65533;\&#65533;&#65533;&#65533;&#65533;&#65533;&#65533;&#65533;&#65533;&#65533;&#65533;&#65533;&#65533;&#65533;{&#65533;	c29C&#65533;&#65533;rK (&#65533;h&#65533;L}~&#65533;<|&#65533;&#473;N&#65533;&#65533;&#65533;&#65533;&#65533;7&#65533;3(&#65533;&#65533;x&#65533;S&#65533;x&#65533;&#65533;&#65533;B&#65533;&#65533;&#65533;&#65533;&#65533;&#65533;&#65533;&#65533;) &#65533;`&#65533;&#65533;&#65533;B&#65533;1&#65533;&#65533;&#65533;&#65533;%~&#65533;&#65533;I:Qe&#65533;WX&#65533;&#343;^n&#39256;c&#65533;!F&#65533;h&#65533;&#65533;&#65533;K&#65533;ifl&#65533;&#65533;&#65533;l&#65533;&#65533;fm&#65533;&#65533;h&#65533;&#65533;&#65533;e&#65533;Y&#65533;&#65533;d&#65533;&_d&#65533;ERR1E&#65533;N0yD&#65533;&#65533; &#65533;&#65533;8&#65533;A\&#65533;&#65533;@"&#1312;/0&#65533;4&#65533;(@&#65533;Xxb&#65533;&#65533;8`)&#65533;&#65533;&#65533; &#65533;Bh&#65533;&#152;&#65533;&#65533;vF&#65533;v&#65533;+&#65533;&#65533;?`&#65533;B&#65533;&#65533;b>|&#1228;&#65533;&#65533;&#1426;~&#65533;#&#65533;&#65533;(&#65533;&#65533;&#65533;
&#65533;&#65533;&#65533;6&#65533;9'&#65533;Ir&#65533;z4R&#65533;&#65533;(&#65533;&#65533;&#65533;&#65533;1&#65533;h&#65533;&#65533;8X"&#65533;(&#65533;>v&#65533;{&#65533;C&#65533;&#65533;7.1&#65533;&&#65533; &#65533; &#65533;fW&#65533;)&#65533; !!&#65533; 
&#65533; &#65533; 	(@&#65533;  @&#65533;3 )&#65533;&#65533;&#65533;&#65533;	HI&#65533;&#65533;=X&#65533;&#65533;I&#65533;&#65533;&#496;8&#65533;&#65533;&#65533;&#65533;#gh&#65533;4p&#65533;?&#65533;"]I&#65533;?&#944; s@&#65533;'&#65533;&#65533;v&#65533;C6&#65533;&#65533;&#65533;&#65533;#&#65533; 	&#65533;&#65533;/&#65533;#r&#65533;q=&#65533;&#65533;R&#65533;&#65533;&#65533;&#65533;&#65533;o&#65533;n 
d&#65533;&#65533;	&#65533; W&#65533;&#65533;&l&#65533;n&#803;&#65533;&#65533;&#65533;&#65533;&#65533;w&#65533;&#488;E(&#65533;&#65533;10*&#65533; &#65533; &#65533;1&#65533;&#65533;@%Y&#65533;&#65533;%&#65533;&#65533;	dP,
] &#65533;&#65533;p&#65533;I&#65533;&#65533;&#65533;85&#65533;Qw&#65533;&#198;&#65533;B%j&#65533;E&#65533;4&#65533;m@&#65533;5L&#65533;&#65533;c&#65533;&#65533;KP^&#65533;&#1047;W&#65533;8p&#65533;&#65533;-@J@4C$x&#65533;&#65533;E&#65533;v*&#65533;ZC|x&#65533;&#65533;&#65533;l&#65533;&#65533;&#65533;&#65533; 
 &#65533;&#65533;p&#65533;>H&#65533;&#65533;&#65533;y&#65533;&#65533;&#65533;y&#547;&#65533;&#65533;&#168;@4&#65533;N&#65533;l&#65533;&#65533; H&#65533;#	\!1&#65533;&#65533;?&#65533;2H,@	&#65533;&#65533;"&#65533;&#458;`(x n&#65533; a	N&#65533;&#144;&#65533;4&#65533;&#65533;&#65533;&#65533;D &#65533; &#65533;&#65533;(&#372;&#65533;&#65533;z&#1539;QL&#65533;B&#65533;Q=&#65533; &#65533;&#65533;<&#65533;A&#65533;&#65533;&#65533;&#65533;&#65533;&#65533;:n&#262; &#65533;7&#65533;&#65533;&#65533;/&#65533;&#1746;&#65533;8&#65533;.0id0&#65533;&#65533;4d&#65533;&#65533;&#65533;v9&#65533;!&#65533;6&#65533; &#65533;&#65533;/F&#65533;-a&#65533;jN&#128;&#65533;`M&#65533;&#65533;
Zc&#65533;&#65533;;&#65533;&#65533;L&#65533;&#65533;&#65533;8jL|&#65533;&#65533;c~$s &#384;&#65533;Y&#65533;&#65533; 1 f&#65533;&#65533;&P 787&#65533;7&#65533;&#65533;&#65533;-x&#65533;\8&#65533;.n&#65533;\&#65533;&#65533;&#424;&#65533;&#65533;&#65533;Q` c&#664;5&#65533;&#65533;m&#65533;&#65533;&#65533;`G;&#65533;1z&#1795;dL&#65533; &#65533;&#65533;	&#65533;&#65533;B &#1656;8&#65533;&#65533;&#1877;&#65533;cx BC&#65533; &#65533;&#65533;&#65533;&#65533;3&#65533;1&#65533;&#65533;&#65533;^&#65533;&#65533;(>"&#65533;*+&#65533;oXA&#65533;0$&#65533;&#65533;)&#65533; &#65533;P0vX&#65533;.&#65533;v&#65533;&#65533;j&#65533;&#65533;:&#65533;P&#65533;j`,&#65533;	&#65533;&#65533; p&#65533;@&#65533;Q&#65533;B&#65533;&#65533;&#65533;-&#65533;&#65533;l &#65533;&#65533;&#65533;E&#65533;&#65533;&#65533;&#65533;F7B&#65533;{t&#65533; &#65533; ^C&#65533;\#EHQ\&#1029;E&#65533;&#65533;d&#65533;&#65533;2&#65533;A&#65533;zxca&#65533;G&#65533;&#65533;&#65533;&#65533;b&#65533;&#789;6E*&#65533;\#QM&#65533;L&#65533;&#65533;F`aq&#65533;D`(&#65533;&#65533;&#65533;A&#65533;&#65533;&#65533;f&#65533;&#65533;&#65533;A&#65533;/#w&#65533;&#65533;&#65533;&#65533;&#65533;8&#65533;&#65533;&#65533;`	zH5&#1593;m&#65533;wWS&#1790;<&#65533;&#65533;`&#65533;b&#65533;&#65533;&#65533;&#65533;&#65533;&#1280;$&#65533;&#65533;` &#65533;&#65533;D &#65533; L`&#65533;#&#65533;&#65533;&#65533;(F7J	&#65533;7&#65533;&#65533;pHZ&#65533;&#65533;&#65533;&#65533;&#168;&#65533;&#65533;',&#65533;h&#65533;D&#65533;&#65533;&#65533;L&#65533;&#65533;|H>X&#65533; &#65533;&#1638;&#65533;&#65533;&#65533;&#65533;kF&#65533;? A7+TH0&#65533;uJGr&#65533;&#708;&#65533;+&#65533;&#65533;D&#65533;&#65533;&#65533;&#65533;	~h&#65533;5&#65533;Fu&#65533;/=w&#65533;zD&#65533;Av&#65533;&#65533;&#65533; &#65533;6&#65533;!dy&#65533;N&#65533;*` &#65533;"&#65533;b5&#65533;&#65533;&#65533;=J@< &#65533;&#65533;&#65533;&#65533;*&#65533;&#65533; Z&#65533; |d&#65533;P&#65533;&#65533;Wbq0&#65533;&#515;~&#65533;
 &#65533;&#65533;?d&#65533;P&#65533;5&#65533;&#970;;&#65533;&#65533;	6&#65533;&#65533;O&#65533;A&#65533;	&#65533; &#65533;k&#65533;&#65533;&#65533;&#65533;&#65533;&#65533;&#65533;&#65533;y_2&#65533;	 9B.&#65533;&#65533;,&#65533;&#65533;@'s9&#65533;y"D&#65533;&#65533;/&#65533;
- P&#65533;c&#65533;&#65533;(&#65533;):#&#65533;}&#65533;&#65533;c&#65533; &#65533;,&#33804;CY&#65533;~&#65533;&#1972;BO&#65533;&#65533;4&#65533;&#65533;@"R`
&#65533;&#65533;&#65533;&#65533;Om &#65533;/&#65533;&#65533;b&#65533; bn,&#65533;Na&#65533;&#65533;&#65533;&#65533;&#1281;&#65533;&#65533;&#65533;&#65533;	&#65533;&#65533;&#65533;&#65533;@&#65533;o&#65533;&#65533;&#65533;K&#65533;K+&#65533;!&#65533;&#65533;&#65533;r&#65533;X &#65533;&#65533;A%j	&#65533;"&#65533;&0&#65533;&#65533;!&#65533;2!&#65533;&#65533;B2o&#65533;&#65533;abP0&#65533;&#65533;&#65533;g&#65533;&#65533;&#65533;&#65533;&#65533;#&#65533;&#65533;&#65533;&#65533;F&#65533;&#65533;@&#65533;&#65533;&#65533;&#65533;a&#256;&#65533;$&#65533;&#65533;p&#65533;ZM&#65533;&#65533;GR&#65533;&#65533;,&#65533;&#65533;&#65533; .&#65533;>Bx&#65533;#&#65533;&#65533;&#65533;&#65533;&#65533;g&#65533;a &#65533;n&#65533;l&#65533;&#65533;Z!?1&#65533;v&#65533;&#65533;&#65533;@&#65533;b&#65533;&#65533; &#65533;&#65533;,2&#65533;&#65533;`4&#65533;&#65533;&#65533;P8Q&#65533;B&#65533;&#65533;P&#65533;"&#65533;&#65533;#N&#65533;&#65533;"^!>&#65533;&#65533;&#65533;Ax&#65533;T(BqQZ&#65533;@&#65533;>&#65533;&#65533;r
&#65533;ag&#65533;g&#65533;&#65533;  `&#65533;b"&#65533;&#65533;!Z`&#65533;B&#65533;V`
&#65533;`&#65533;&#65533;&#65533;=&#65533;&#65533;&#65533;&#65533;&#865;>b&#65533;&#65533;&#65533;&#65533;-$ &#65533;&#65533;&#65533;&#65533;2&#65533;4@&#65533; \`G&#65533;8&#65533;~&#65533;X@ &#65533;&#65533;&#65533;#`&#65533;p&#65533;&#1969;N&#65533;&#65533; &#65533;&#65533;&#65533;&#65533;&#65533;
:"&#65533;: &#65533;&#65533;~A&#65533;&#65533;#g2&#65533;&#674;&#65533;b&#65533;`|Q &#65533;a	>&#65533;&#65533;&#65533; &#65533;A&#65533;&#65533;&#65533;"c&#65533;&#65533;  &#65533;j&#65533;&#65533;`&#65533;h"&#65533;&#65533;#&#65533;@ &#65533;j&#65533;#@&#65533; Ri>&#65533;! &#65533;&#65533;!&#65533;ALc&#65533;B.&#65533;&#65533;Zal&#65533;,&#65533;RA1&#65533;|26&#65533;&#65533;+ &#65533;j&#65533;t!>&#65533;e4$.&#65533;&#65533; Ta&#65533;&#65533;&#65533;&#65533;:&#65533;&#65533;&#65533;&#65533;b19&#65533;&#65533;F&#65533;A&#65533;&#65533;.&#65533;B&#65533;&#65533;~&#65533;1&#65533;r3f  (&#65533;&#1548;MJ!&#65533;&#65533;&#65533;b` &#65533;!7i9k&#65533;/&#65533;3&#65533;&#65533;&#65533;&#65533;&#65533;p&#65533;0&#65533;A&#65533;&#65533;D&#65533;+&#65533;@&#65533;&#65533;&#65533;&#65533;&#65533;&#65533;8&#65533;
&#65533;A&#65533;&#65533;&#65533;`&#65533;4&#65533;&#65533;&#65533;&#65533;&#65533;&#65533;&#65533;&#65533;"&#65533;	&#65533; &#65533;&#65533;&#65533; &#65533; d&#65533;&#65533;3+&#65533;!  &#65533;&#65533;$&#65533;
3$`&#65533;@Fa&#1185;=&#65533;B!&#65533;93&#65533;&#65533;Zc&#65533;&#65533; ^&#65533;0&#65533;#&#65533;&#65533;z&#65533;f $D@n!<&#65533;/"&#65533;&#65533;&#65533;&#65533; &#65533;&#65533;h&#65533;B=#&#1699;&#65533; &#65533;!"l&#65533;>&#65533; &#65533;&#65533; &#65533;~&#65533;+&#65533;&#65533;E&#65533;&#65533;B&#65533;&#65533; &#65533; \&#65533;#&#65533;L=&#65533;&#65533;d&#65533;I&#65533;&#65533;&#65533;4T&#65533;&#65533;&#65533;'&#65533;&#65533;#a3$&#65533;V`'&#65533;&#65533;^&#65533;#:&#65533;p/&#65533;M &#65533;!>`&#65533;a&#65533;&#65533;&`&#65533;`&#65533;ZC&#65533; &#65533;&#65533;
&#65533;&#65533;N&#65533;&#65533;r&#65533;&#65533;I&#65533;&#65533;(t&#65533;#,&#65533;&#65533; &#65533;Q+&#65533;&#65533;&#65533;+&#65533;&#65533;^&#65533;`/&#65533;`L#&#65533;<bd@>&#65533;Lm&#65533;`&#65533;!S(b&#65533;&#65533;p	>&#65533;&#65533;@&#1736;&#65533;B&#65533;Faa>&#65533;&#65533;&#65533;&#65533;&#65533;R&#65533;&#65533;	&#65533;A&#65533;&#65533;X&#65533;&#65533;Y&#65533;hh" 
C"&#1697;>B~3 &#65533;@	b '\`&#65533;4&#65533;%"&#65533;&#65533;&#65533;&#65533; rnp&#65533; &#65533;^&#65533;C^&#65533;A&#65533;&#65533;@&#1568;= &#65533;K&#65533;&#65533;&#65533;I&#65533;![&#65533;*&#65533;&#65533;`v!&#65533;&#65533;
&#65533;&#65533;H&#65533;%"&#65533;&#65533;h&#65533;7&#65533;&#65533;&#65533; <&@&#65533;PM"b&#65533; '&#65533;&#65533;
 &#65533;L&#65533;&#65533;a&#65533; .&#65533;&#65533;&#65533;p&#65533;_&#65533;&#65533;S &#65533; 5&#65533;&#65533;`w&#65533;`&#65533;&#65533;z&#65533;$``35"&#65533;&#65533;&#65533;(&#65533; &#65533;&#65533;,&#65533;&#65533; &#65533;&#160;Z&#65533;,&#65533;&#65533;6&#65533;&#65533;&#65533;a H&#65533;&#65533; "&#65533;&#65533;&#65533;uNj&#65533;&#65533;Y_B&#65533;fR &#65533;&#65533;T yVn+&#65533;&#65533;&#65533;&#65533;&#65533;&#65533;+&b&#65533;&#65533;#D  &#65533;&#65533;`/&#65533;!n&#65533;"&&#65533;\'&#65533;&#65533;j9&&#65533;h&#65533;&#65533;n&#65533; &#65533;A&#65533;&#65533;&#65533;&#65533;B&#65533;&#65533;&#65533;/&#65533;N&#65533;&#65533;A&#65533;&#65533;t&#65533;&#65533;&#65533;a&#65533;&#65533; &#65533;$&#65533;\&#65533;
&#65533;&#65533;&#65533;&#65533;&#65533;&#65533;*&#65533;=&#65533;A	&#65533;>V&#65533;&#65533;&#65533;O&#65533;&#65533;o$&#65533;&#65533;)F &#522;?OQ&#65533;N&#65533;z&#65533;j&#65533;@V	&#65533;&#65533;>&#65533;. &#65533;r
&#65533;&#65533;s&#65533;,&#65533;
f&#65533;B&#65533;&#65533;|&#65533;>&#65533;V p&#65533;t&#65533;&#65533;"&#65533;A&#65533; &#65533;rB&#65533;&#65533;&#65533;&#65533;&#65533;/&#65533;c&#65533;&#65533;c&#1282;&#65533;W&#65533;/&#65533;8&#65533;t&#65533;&#65533;t"~&#65533;T&#65533;&#65533;&#65533; P!H&#65533;&#65533;&#65533;&#65533;|&#65533;&#65533;&#65533;d(~&#65533;C&#65533;&#65533; ,  &w&#65533;bj&#65533;j&#65533;~&#65533;&#65533;&#65533;&#65533;l&#65533;y&#65533;tQ&#65533;(&#65533;X&#65533;mV&#65533;&#65533;S[&#65533;%`&#65533; &#65533;  &#65533;!
>&#65533; &#65533;&#65533;`&#65533;&#65533;X&#65533;7&#65533;&#65533;@J  &#65533;!&#65533;np'&#65533;&#65533;q[!&#65533;&#65533;H&#65533;&#65533;B&#65533;^&#65533;&#65533;*&#65533;&#65533;&#65533;&#65533;&#65533;Vr&#65533;p&#65533;x&#65533;&#65533;x&#65533;A&#65533;*2&#65533;&&#65533;&#65533;&#65533;D&#65533;&#65533;
&#65533;&#65533;&#65533; ?n &#65533;&#1440;&#65533;&#65533;&#65533;&#65533;&#65533;
&#65533;c&#65533;&#65533;&#65533;h&#65533;#&#65533;&#65533; &#65533;
&#65533;&#65533;%&#65533;&#65533;&#65533; &#65533;7'`&#65533; X&#65533;<&#65533;Z&#1097;&#65533;&#65533;&#65533;&#65533;=&#65533;&#65533;&#65533;&#65533; &#65533;&#65533;F@Yap&#65533;&#65533;a4&#65533;y&#65533;SU^&#65533;f`r&#65533;&#65533; &#65533;&#65533;AT&#65533;&#65533;&#65533;@&#65533;%&#65533;&#65533;,!`&#65533;&#65533;&#65533;v`A&#65533;&#65533;M&#65533;&#65533;b@&#65533;&#65533;&#65533;&#2009;&#65533;E%A&#65533;+&#65533;<"	&#65533;!`t'&#1088;v&#65533;&#65533;&#65533;	&#900;&#65533;&#65533;&#65533;ah&#65533;F&#65533;C	&#65533;!&#65533;&#65533;r&#65533;b&#65533;p&#65533;&#65533;`D&#65533;)&#65533;z@N&#65533;&#65533;&#65533;&#65533;&#65533;&#1636;&#65533;&#65533;&#65533;&#65533;A&#65533;N &#65533;J&#65533;&#65533;e&#65533;@o&#65533;\@&#65533;&#65533;&#65533;&#65533;`&#65533;&#65533;&#65533;&#65533;&#65533;&#65533;&#65533;A&#65533; B@y&#65533;b ,@&#65533;@B&#65533;&#65533;!&#65533;d"&#65533;&#65533;&#65533;:	&#65533;!&#65533;D&#65533;&#65533;o&#65533;&#65533;Pu&#65533;&#65533;&#65533;A,A&#65533;sw0&#65533;&#65533;#&#65533; "49&#65533;q&#65533;&#65533;&#65533;.!F&#65533;&#65533;&#65533;0&#65533;!l&#65533;&#65533;>&#2653;&#65533;L&#65533;&#65533;&#65533;^&#65533;&#65533;&#6653;Z&#65533;'&#65533;!&#65533;&#65533;4:&#65533;:$&#65533;&#65533;T&#65533;&#65533;&#65533;oz0$@Q &#65533;&#65533;_&#65533;`&#65533;&#65533;@&#65533;&#65533;
x3&#65533;!x&#65533;&#65533;`}3`&#65533;"# "@&#65533; &#65533;&#65533;a&#65533;!&#65533;[b&#1825;&#65533;&#65533;&#65533;)&#65533;&#65533;&#65533;&#65533;	&#65533;&#65533;/!&#65533;t&#65533;&#65533;A&#65533;&#65533;&#65533;&#65533;#&#65533;`
&#65533;&#65533;&#65533;&#65533;&#65533;jw&#65533;&#65533;X&#65533;&#65533;&#65533;&#65533;A&#65533;B&#65533;&#65533; 	``f&#65533;% r&#65533;
&#1664;$ARa&#65533;&#65533;&#65533;&#65533;&#65533;&#65533;&#65533;&#65533;&#65533;&#65533;&#65533;r!&&#65533;&#65533;@&#65533;&#65533;
&#65533;&#65533;&#65533;&#65533;&#65533;+&#65533;Y&#65533;&#65533; 0&#65533;&#65533;"&#65533;&#65533;" &#65533;[j%&#65533;&#65533; $&#65533;@c ">&#65533;&#65533;KuA&#65533;&#65533;&#65533;&#65533;o&#65533;&#1921;&#65533;a>&#65533;&#65533;&#65533;
|&#65533;@ &#65533;rv&#65533;&#65533;&#65533;&#65533;&#65533;&#65533;
&#65533;&#155;&#65533;Qu &#65533;&#65533;b&#65533;
&#65533;&#65533;&#65533;&#65533;&#65533;&#65533; $&#65533;`&#65533;"&#65533; m&#65533;&#65533;&#65533;&#65533; &#65533;	Zh&#65533;}&#65533;&#65533;a&#65533;az&#65533;H&#65533;(&#65533;&#65533;&#65533;&#65533; &#1056;&#65533;&#65533;$!8&#65533;&#65533;&#65533;&#65533;&#65533;&#65533;Y&#65533;n&#65533;&#65533;*&#65533;g&#65533;&#65533;6a&#65533;&#65533;&#65533;&&#65533; $&#128;V"b &#65533;&#65533;&#65533;&#65533;R&#65533;7&#65533;&#65533;&#65533;&#65533;&#65533;&#65533;S&#65533;/T &#65533;&#65533;Zb6x	&#65533;a&#1205;m&#65533;&#65533;>&#65533;E&#376;<&#65533;&#65533;M"`N&#65533;&#65533; NO]&#1359;&#65533;[&#65533;thY"F&#65533;&#65533;&#65533;&#65533;o&#65533;&#65533;V?&#65533;"g&#65533;&#65533;&#65533; M^&#65533;&#65533;K>&#65533;=&#65533;&#65533;&#65533;&#1849;&#65533; `&#65533;&#65533;%z2B &#65533;&#65533;Q&#65533;&#65533;@I]&#65533;&#65533;&#65533;	&#65533;&#65533;&#65533;&#65533;&#65533;&#65533;?"&#65533;&#65533;&#65533;&#65533;&#65533;Wb &#65533;(|%&#65533;&#65533;*&#65533;|&#65533;>AJ*&#65533;#&#65533;&#65533;&#65533;\!&#65533;&#65533;!X=&#65533;&#65533;&#65533;#&#65533;U&#65533;&#65533;&#65533;O&#65533;&#65533;C 0@&#65533;&#65533;P&#65533;H@&#241;&#65533; &#65533;5&#65533;&#65533;&#65533;&#65533;&#65533;#&#65533;P &#65533;&#65533;&#65533;&#65533;9&#65533;&#65533;&#65533;#&#65533;&#1293;&#21726;&#65533;3 6&#65533;&#65533;-&#65533;d&#65533;&#1010;&#65533;o&#65533;&#65533;&#65533;&#65533;&#45904;{r&#1764;&#6840;&#65533;L&#65533;#&#1568;g:R&#65533;&#65533;>&#65533;+&#65533;&#65533;~:c&&#65533;&#65533;@-#&#65533;4&#65533;X&#65533;&#65533;&#65533;&#65533;@B
&#65533;W6&#65533;^&#65533;&#65533; 4`&#65533;&#65533;&#65533;=&#65533;&#65533; F\ &#65533;&#65533;&#65533;&#65533;&#65533;p&#65533;#P d&#65533;#j &#65533;&#65533;&#65533;&#65533;W&#65533;3&#65533;&#65533;&#65533;6=&#65533;&#65533;@bZ&#65533;&#65533;&#65533;A&#65533;H&#65533;~&#65533;&#65533;&#65533;&#65533;"<&#65533;&#65533;,`0&#65533;&#65533;&#65533;?&#65533;&#65533;w&#65533;Rs&#65533;[&#65533;o&#65533;&#65533;&#65533;{Z&#65533;U &#65533;&#65533;X&#65533;&#65533;P&#65533;&#65533;,_ r!X	&#65533;&#65533;&#65533;&#65533;{&#65533;&#65533;&#65533;&#65533;-@g_9&#65533;&#65533;&#65533;&#65533;&#65533;&#65533;&#65533;K&#65533;x&#65533;&#65533;- `+&#65533;&#65533;&#65533;&#65533;b"&#65533;at?&#65533;	&#65533;@&#65533;&#65533;&#65533;&#65533;X&#65533;tf	OP&#65533; BO? &#65533;&#65533;&#65533;&#65533;&#65533;&#65533;11&#65533;&#265;+Z&#65533;x&#65533;&#65533;) 	&#65533;&#65533;C&#65533;&#65533;&#65533;Y;&#65533;&#65533;&#65533;2&#65533;&#661;,[&#65533;|	3&#65533;&#793;4k&#1724;&#65533;3&#65533;&#925;G&#65533;k N&#65533;I&#65533;t0&#65533;&#65533;&#588;&#65533;6&#65533;&#65533;	&#65533;&#65533;N&#65533;;i	A&#65533;4&#65533;JE5&#65533;&#1585;d&#730;=&#65533;6&#65533;&#1693;&#65533;&#65533;)&#65533;&#65533;kAxXB&#65533;@&#65533;&#65533;#='&#65533;&#65533;I&#65533;!"&#65533;cE&#65533;&#65533;_&#65533;&#65533;}9&#65533;&#65533;&#596;+[&#65533;&#65533;&#65533;mDk&#65533;%&#65533;&#65533;j&#65533;$&#65533;,&#65533;<&#1296;&#65533;&#65533;&#65533;.&#65533;&#65533;s&#65533;&#65533;&#65533;&#65533;wlBp&#65533;&#65533;kc&#1468;{&#65533;&#65533;&#65533;<&#65533;&#65533;V&#65533;P&#65533;<s&#65533;&#65533;\B&#65533;&#65533;g&#65533;c7]	&#65533;&#65533;&#65533;&#65533;&#65533;)&#65533;&#65533;e"$&#65533;Ou&#65533;&#65533;>&#65533;&#65533;&#65533;&#65533;y&#65533;&#65533;gyL&#65533;)i&#1500;&#65533;&#65533;&#65533;,&#65533;&#65533;&#65533;X&#65533;?&#65533;t&#65533;&#65533;:e&#65533;&#65533;&#65533;H&#1304;w&#65533;=!Y'EH&#65533;Z&#65533;&#65533;O+&#65533;D &#65533;&#65533;&#65533;&#65533;&#65533;dR.% M&#65533; &#65533;&#65533;&#65533;?$&#65533;C&#65533;A&#65533; &#1424; al&#65533;`&#65533;&#65533;&#65533;c&#65533;&#38416;&#65533;BB&#65533;&#65533;T&#65533;cK`!&#65533;&#65533;&#65533;&#65533;BCv&#65533;&#65533;IClT&#65533;A&#65533;"AH&#65533;N&#65533;&#65533;&#65533;@&#65533;f&#65533;5&#65533;&#65533;&#65533;*&#65533;% &#932;&#65533;&#65533;Hd }&#65533;&#65533;&#65533;&#65533;&#65533; &#65533;&#65533;7a`&#65533;&#65533;&#65533;c&#65533;n&#65533;nNZ&#1626;&#65533;&#65533;Ii&#65533;*&#65533;&#65533;&#65533;?c&#65533;&#65533;R&#65533;&#65533;L&#1040;&#65533;&#65533;44	h$$5&#65533;S&#65533;K&#65533;z&#65533;HW&#65533;&#65533;&#65533;i&#65533;<]
,&#65533;&#65533;;CD&#65533;&#65533;R&#65533;UB@C&#65533;jG&#65533;&#65533;&#65533;h*&#65533;P\bZ?&#65533;&#512; &#65533;&#65533;&#65533;&#65533;&#286;j&#65533;&#65533;"&#65533;n&#65533;u&#65533;=I&#65533;4HH7d&#65533;&#65533;I&#65533;4\C&#65533;&#65533;&#65533;Ft&#65533;'/ &#65533; &#65533;&#65533;&#65533;&#65533;&#65533;&#65533;&#65533;&#65533;&#65533;d&#65533;f&#1776;&#65533;&#65533;!]O&#65533;&#65533;eC&#65533;?&#65533;&#65533;M&#65533;@@&#886;&#65533;JTO&+ (&#65533;Pd&#65533;&#65533;BB&#65533;&#65533;:&#65533;&#65533;JC&#65533;`&#65533;R!&#65533;Q^&#65533;	&#65533;#DC@&#65533;&#65533;&'&#65533; &#65533;&#65533;4&#65533;%/&#65533;T&#65533;&#65533;]&#65533;&#65533;&#65533;;&#65533;&#65533;s&#65533;7&#65533;CN5_&#65533;:M&#65533;&#65533; &#65533;&#65533;!9&#65533;n&#65533;&#65533;&#65533;4&#65533;b4$&#65533;&#65533;+OT&#65533;)&#65533;"&#65533;&#65533;&&#65533;&#65533;\&#65533;&#1619;&#65533;&#65533;&#65533;N&#789708;+&#65533;&#1057;&#65533;'@P&#65533;&#5758;&#1244;{&#65533;&#65533;IC|7X&#620;*r&#65533;&#65533;T&#65533;O#z&#65533;M&#65533;.S&#65533;`n$&#65533;W&#214;&#65533;&#65533;&#65533;&#65533;7&#65533;3&#65533;H6&#65533;&#65533;@ &#65533;y;&#65533;C&#65533;&#65533;>&#65533;O4&#875;	&#65533;:B&#65533;&#65533;&#65533;\&#65533;&#65533;&#65533;&#65533;&#65533;&#65533;&#65533;&#65533;=&#65533;
0D(&#65533;&#65533;n{&#65533;.&#65533;&#65533;N&#65533;&#65533;#&#65533;,&#65533;&#1841;&#65533;$8`&#65533;&#65533;&#65533;&#65533;&#65533;&#65533;&#65533;&#65533;&#329;&#65533;&#65533;R&#65533;0&#65533;t
&#65533;&#65533;ap&#65533;*&#65533;c 1&#167;&#65533;q0"&#65533;&#65533; &#65533;&#65533;&#65533;	0|&#65533;&#65533;T&#65533;Q&#65533;i&#1570;|R&#65533;f&#65533;&#65533;p 	p`&#65533;8Db&#528;&#65533;&#1124;&#65533;&#65533;\&#65533;(ab&#65533;@&#65533;&#65533;!&#65533; "&#65533;&#65533;/&#65533;&#65533;D&#65533;&#65533;&#65533;&#65533;d&#65533;DD&#65533;p"&#65533;X	&#65533;y|&#65533;&#65533;&#65533;&#65533;$&#65533;&#65533;&#65533;%&#65533;&#65533;&#49161;X8C{&#65533;a&#65533;&#65533;a&#65533;,&#65533;"&#65533;(S&#65533; &#65533;&#65533;4&#65533;&#65533;2CCZ`&#65533;&#65533;&#65533;&#65533;&#65533;&#65533;&#65533;N$2&#65533;&#65533;&#65533;&#65533;&#65533;%&#65533;}&#65533;&#65533;0E"&#65533;&#65533;&#65533;&#65533;Uj&#65533;_F&#65533;,&#801;&#65533;&#65533;&#65533;j&#65533;&#1582;&#65533;y`{&#65533;&#65533;c&#65533;&#65533;#&#65533;&&#65533;&#135;.&#65533;QtdV)&#65533;G,&#65533;`>U@&#65533;&#65533;~.&#65533;Kz&#65533;,b\&#65533;+0q0&#65533;&#65533;&#65533;])4 6&#65533; &#65533;&#65533;h&#65533;2&#65533;AX~[&#65533;&#65533;E-&#65533;&#1241;&#65533;&#65533;!
&#65533;]&#65533;&#65533;A&#65533;&#65533;&#65533; RtI96q&#1157;&#65533;X8&#65533;$&#65533;	M&#65533;H&#65533;<&#65533;<&#65533;&#1100;Xt&#65533;gX&#65533;F&#65533;&#65533;&#65533;% /(B&#65533;&#65533;&#65533;ZDc&#65533;Tg&#690269;O1&`9I.d	&#65533;&#65533;&#65533;S&#65533;&#65533;&#65533;:&#65533;k"&#65533;&#491; HQ&#65533;U&#65533;7a&#65533;&#65533;>&#1329;c&#65533;Bz &#65533;b&#1025;&#65533;/&#65533;&#65533;0&#65533;R&#65533;&#65533;,&#65533;&#65533;&#65533;(&#65533;6&#65533;&#65533;&#65533;&#65533;&#65533;:&#65533;&#65533;&#65533;&#65533;-[&#645;hw&&#65533;&#65533;4&#65533;&#65533;&#65533;&#65533;&#65533;.&#65533;c&#65533;!Sm&#65533;&#65533;P	lpHX&#65533;&#65533;&#65533;Z&#65533;&#65533;oH&#65533;&#65533;HD&#65533;&#65533;&#65533;X@+T&#65533;\&#65533;N0N70&#65533;&#65533;&#65533;&#65533;9&#65533;#&#65533;&#65533;J&#65533;&#65533;&#65533;H+<&#65533;&#65533;%4d&#65533;&#65533;6@&#65533;DI&#65533;2&#65533;2 a&#65533;;&#65533;1&#65533;&#65533;&#65533;&#65533;E&#65533;Ld&#65533;&#65533;9&#65533;&#65533;X|&#65533;l&#65533;\&#65533;&#36274;P&#65533;\/&#65533;&#65533;&#65533;&#65533;5&#65533;\&#1098;&#65533;"&#65533;&#65533;N&#65533;y&#65533;&#65533;&#1323;&#65533;&#65533;&#65533;&#65533;4`&#65533;&#65533;l&#65533;&#65533;}&#65533;3&#65533;&#65533;&#65533;$k&#65533;&#65533;3&#1220;&#1241;&#65533;&#65533;&#65533;&#65533;2b1
F&#65533;AG&#65533;&#65533;	$@Y&#65533;*&#65533;+&#65533;A&#65533; O&#546;&#65533;pGX&#65533;&#65533;&#65533;&#65533;F}&#65533;[&#65533;\Lw&#65533;&#65533;&#65533;* -&#65533;&#65533;D&#65533;&#1538;&#65533;W&#65533;&HBL&#65533;&#65533;-R&#65533;qX&#65533;&#65533;&#65533;&#65533;&#65533;P&#65533; &#65533;pe&#65533;&#65533;&#65533;&#65533;&#65533;[hC!B&#65533;&#65533;n&#65533;C!&#65533;2MV&#65533;7&#65533;&#65533;}&#65533;G&#65533;&#1749;&#65533;'&#65533;A$ez&#65533;BYH&#1026;6&#65533;"&#65533;",D&#65533;&#65533;&#65533;j&#65533;B&#65533;8f &#65533;&#65533;&#65533;&#65533;*&#65533;o8(ZAl&#65533;c&#65533;&#65533;kb&#65533;< c?&#65533;A&#65533;}$a&#65533;&#65533;&#65533;&#65533;;&#65533;&#65533;;&#65533;&#65533;&#65533;w}&#65533;8f&#1095;$x&#65533;&#65533;&#65533;t&#65533;&#65533;&#65533;&#65533;&#65533;F-*1&#65533;,&#65533; &#65533;n)&#65533;&#65533;|&#65533;6PB&#65533;&#65533;M&#65533;b&#65533;&#65533;:@&#65533;&#65533;p&#65533;&#65533;y&#65533;&#65533;&#65533;&#65533;D&#65533;&#65533;(~"q{&#1863;&#65533;0&#65533;D	&#65533;x&#65533;&#65533;m"gp&#65533;2&#65533; &#65533;0C &#65533;&#65533;&#65533;&#65533;&#65533;>&#65533;&#65533;&#65533;
?P&#65533;P&#65533;  &#65533;&#65533; 
e&#65533;&#65533;!8&#65533;
\8C&#65533;&#65533;&#65533;&#65533;?&#65533;&#65533;x&#65533;X&#65533;8&#65533;`&#65533;P &#65533;b&#65533;&#65533;&#65533;c!Ea&#65533;&#500;99&#65533;3\&#65533;2&#65533;! 	&#65533;`]x&#65533;5CYG+&#896;&#65533;E&#65533;&#65533;&#65533;&#65533; &#65533;F&#65533;&#65533;&#65533;&#65533;F9&#65533;1t&#65533;k&#65533;2N&#65533;&#65533;&#65533;(&#65533;&#65533;&#65533;&#65533;&#65533;[&#65533;&#65533;d&&#65533;3&#65533;9O&#65533;aH&#65533;-X&#65533;?t&#65533;&#65533;m&#65533;b&#956;&#65533;TC&#65533;&#1978;&#7123;&#65533;T&#65533;0&#65533;&#65533;H0b&#65533;&#65533;&#65533;&#65533;[}H&#65533; &#65533;&#65533;&#65533;8&#65533;&#65533;-&#65533;(4 
&#65533;t	t&#65533;&#1319;&#65533;AW4&#65533;&#65533;q<&#65533;&#65533;0&#65533;&#1550;+&#65533;d&#65533;&#65533;&#1725;&#194;&#65533;.S&#65533;3&#65533;&#65533;*H&#65533;z&#65533;+_8cd?&#65533;T&#1936;D&#65533;&#65533;&#65533;&#65533;=5&#65533;&#65533;&#65533;>S&#138;&#65533;z&#65533;&#65533;&#65533;&#65533;7&#65533;&#65533;&#65533;?P&#65533;&#65533;d&#65533; &#65533;&#65533;&#65533;L&#65533;&#65533;4&#65533;M&#65533;&#65533;&#65533;&#65533;&#65533;_&#65533;&#65533;I&#65533;&#65533;y&#65533;3&#65533;0&#65533; c&#65533;"
&#65533;hUj&#65533;sz C&#65533;&#65533;&#65533;&#65533;v&#65533;&DAX&#65533;J'&#65533;&#65533;&#65533;k&#65533;4cW&#65533;V&#65533;&#65533;  &#65533;@&#65533;&#65533;&#65533;&#65533;&#65533;eol&#65533;#"&#65533;&#65533;&#65533;Z@p&#515;&#65533;A&#65533;AG&#65533;]&#65533;  T&#65533;&#65533;D&#65533;&#65533;o&#65533;&#65533;"8&#65533;&#65533;'lq0]
=&#65533;&#65533;&#65533;&#65533;&#65533;k0&#65533;&#65533;`  f&#65533;R&&#65533;&#65533;%	P&#65533;&#65533;IHTl&#65533;4&#65533;][&#65533;&#65533;&#65533;&#65533;F&#65533;w&#65533;&#65533;:&#65533;l@&#65533;&#65533;E&#65533;&#65533;&#65533;m&#65533;0]&#65533;&#65533;%s0]%&#65533;
y(&#65533;&#65533;q
&#65533;2&#65533;&#65533;&6  q &#65533;&#65533;_ f&#65533;&#65533;k&#65533;;&#65533;CUX&#65533;E&#65533;&#65533;&#65533;&#65533;u5&#65533;&#65533;&#65533;&#65533;&#65533;?^0&#65533;&#65533;&#65533;&#65533;x&#65533;p`&#65533;i&#65533;0	$&#65533; &#65533;&#65533;&#65533;>	%]&#65533;l&#65533;(3&#65533;&#65533;(&#65533;&#65533;	2&#65533;)&#65533;p&#65533;&#65533;`&#65533;&#65533;&#65533; &#65533;n&#65533;b O`&#65533;&#65533;+&#65533;R&#65533;&#65533;pc'cu4&#65533;&#65533;&#65533;&#65533;2P	&#65533;f&#65533;&#65533;*&#65533;@&#65533;Pf&#65533;)r&#65533; 	.4&#65533;y&#65533;E%&#65533;b`&#65533;&#65533;<&#65533;&#65533;e&#65533;&#65533;y&#768;:&#65533;&#65533;1&#65533;&#1840;h&#65533; Y2xp&#65533;&#65533;&#65533;&#65533;&#65533;&#65533;&#65533;&#65533; #&#65533;&#65533;P59'&#65533;`B&#65533;&#65533;J&#65533;&#65533;&#65533;)&#65533;&#65533;CI&#65533;`H!&#65533;&#65533;y&#65533;&#65533;&#65533;~v&#65533;>&#65533;n&#65533;gc&&#65533;&#65533;&#65533;p&#65533;|b&#65533;&#65533;C&#65533;p&#65533;&#65533;&#65533;&#65533;tpP7D&#65533;&#65533;bA&#65533;r:@&#65533;
&#65533;&#65533;
&#65533; 
&#65533;@^&#65533;-&#65533;~q&#65533;&#65533;&#65533;&#65533;'&#65533;&#65533;&#65533;3d&#65533;
&#65533;&#405;]9&#65533;&#65533;
``&#65533;&#65533;
&#65533; 0&#65533;&#65533;&#65533;&#65533;&#65533;&#65533;i&#65533;&#65533;	n&#65533;h&#65533;&#65533;&#65533;u&#65533;Wnpf&#65533;sR&#65533;	&#1440;&#65533;&#65533;R&#65533;2A&#65533;&#65533;`h &#65533;&#65533;&#65533;&#65533;P&#65533;&#65533;&#65533;-&#65533;&#65533;&#65533;&#65533; &#65533;7&#65533;~&#65533; &#65533;&#65533;
S H&#65533;c ,@&#65533;P&#151;g&#65533;&#65533;&#65533;&#65533;&#65533;f&#65533;0&#65533;	&#48347;&#65533;I&#1888;&#65533;	}`P	&#65533; &#928;&#65533;P   &#65533;5&#65533;&#65533;&#65533;
dP&#65533;&#65533;S * &#65533; 2xZ4Q&#65533;`
uP&#65533;&#65533;@S)&#65533;&#65533;&#65533;`n%V&#65533;&#65533;&#65533;t &#65533;34 &#65533;&#65533;&#65533;@&#65533;d6&#65533;1&#1712;&#65533;&#65533;H0&#65533;&#65533;&#65533;&#65533;&#65533;
&#65533;i&#65533;g  	&#65533;#&#65533;&#65533;`
k &#65533;&#65533;?@=&#65533; 
&#65533;&#65533;&#65533;PR&#65533;T(&#65533;B&#65533;&#65533;c !&#65533;d=tP&#65533;&#65533;Y&#65533;&#65533;&#65533;&#65533;0j&#65533;&#65533;p
p&#65533;W&#65533;&#65533; P&#65533;2&#65533;U&#65533;s &#65533;&#65533;	&#65533;&#65533;
&#65533; &#65533;@&#65533; &#65533;&#65533;
&#65533;&#65533;
&#65533;&#65533;	&#65533;@kK&#65533;&#65533;&#65533;&#65533;&#65533;&#65533;Wp	&#1376;&#65533;Z
&#65533;&#65533;&#65533;  &#65533;&#65533;&#65533;&#65533;&#65533;E&#65533;S&#65533;h&#1175;&#65533;ZU% &#65533;&#65533; n&#65533;&#65533;&#65533;[&#65533;&#65533;&#65533;&#65533;)&#65533;&#65533;&#65533;&#65533;[&#65533;&#65533;&#65533;T&#65533;jd R &#65533;`&#1488;&#65533;&#65533;j&#65533;h&#65533;0   &#65533;&#65533;&#65533;*&#65533;`&#65533;&#65533;
&#65533;&#65533;r&#65533;a@D&#65533;700&#65533;0  &#65533; 2@&#65533;7&#65533;c&#65533;&#65533;&#65533;q&#65533;`&#65533;v&#65533;&#65533;&#65533;0 &#65533;B	&#65533;&#65533;&#65533;&#65533;$!z&#65533;&#65533;j&#65533;@  &#65533;	&#65533;1 7&#65533;&#752;P&#65533; @&#65533; 0&#65533;+&#65533;k&#1808;  &#65533;+M&#65533;&#65533;#{&#65533;P   $kI&#65533;&#65533;&#65533;&#65533;/{ &#65533;&#65533;&#65533;&#65533;&#65533;
&#65533;9+&#65533;@&#65533;&#65533;&#65533;  &#65533;:K&#65533;-&#65533; @H0&#65533; &#65533; &#65533;Z&#65533;O&#65533; j&#65533;&#65533;K&#65533; _
&#65533;Y&#65533; &#65533;&#65533;9;}p&#65533;Z+&#65533;1&#65533;0{*&#65533;&#65533;c&#758;%q%&#65533;9&#65533;Pmk&#65533;&#65533;&#52724;?K y&#65533;c&#65533;&#65533;&#65533;&#65533;&#65533;&#65533;&#65533;@$&#65533;m&#65533;_&#65533;~&#65533;&#65533;&#65533;\k&#65533;&#758;&#65533;&#65533;&#65533;
9&#65533;  >&#65533;&#65533;A&#65533;~&#65533;&#65533;&#65533;&#65533;'&#65533;&#65533;&#65533;&#65533;&#65533;&#1073;&#54579; YH&#65533;&#65533;;&#65533;7"0&#65533;&#65533;&#65533;&#1082;Z&#65533;&#65533;&#65533;$&#65533;&#65533;&#65533;W&#65533;P&#65533;k'  &#65533;&#65533;*&#65533;&#65533;&#1083;P&#65533;   X0&#65533;&#65533;p&#65533;O[  &#65533;/:&#65533;&#65533;K&#65533;&#65533;&#65533; &#65533;D&#715;&#1707;&#65533;&#1888; (&#65533;#K
Q&#10995;&#1728;  &#65533;&#65533;H&#65533;&#65533;&#1781;&#65533;&#65533;&#65533;@   &#65533;&#65533;&#65533;&#65533;&#65533;&#65533;&#65533;&#65533;&#65533;V&#65533;9[[&#65533;*{&#65533;&#1321;&#65533;&#65533;&#65533;<&#65533;B&#65533;"&#752;&#65533;K&#65533;<&#65533;&#65533;k&#65533;9&#65533;&#65533;&#65533;&#65533;{ p&#65533;Lh&#65533;&#65533;&#65533;yC&#65533;&#65533;&#65533;G&#65533;'|&#65533;{&#65533;+Lf&#65533;&#65533;&#65533; &#65533;2 eP&#65533;{&#65533;I+&#65533;=&#65533;&#65533;&#65533; &&#65533;&#65533;B&#65533;&#65533;&#65533;k&#65533;0k&#65533;H&#65533;&#65533;&#65533;&#26035;#&#65533;&#65533;-  :&#65533;&#65533;I|&#65533;&#65533;J&#65533; p%9&#65533;rP&#65533;&#65533;&#65533;&#65533;&#65533;9 {&#65533;&#65533;&#65533;q&#65533;&#65533;&#65533;O@7&#65533;&#65533;&#65533;&#65533;p|q:[&#65533;w&#65533;&#65533;B@{&#65533;&#65533;@c&#65533;&#491;&#65533;=@\&#65533;~P&#519;&#65533;&#65533;&#65533;&#65533;&#65533;	:&#65533;&#65533;l&#65533;&#65533;P&#65533;&#65533;0&#65533;&#65533; `&#536;&#65533;&#65533;&#65533;&#65533; @&#65533;0&#65533;&#65533;,&#65533;Y&#65533;1@!&#65533;y&#65533;&#657;&#65533;/@&#65533;&#755;&#65533;&#65533;&#65533;A=9&#65533;&#65533;&#65533;&#65533;&#65533;&#65533;9&#65533;&#65533;&#65533;&#65533;&#65533;@&#65533;D9;&#65533;^&#65533;&#796;	 &#65533;~<&#65533;&#65533;&#65533;k&#65533;&#1276;&#65533;&#65533;@&#65533;`:&#65533;&#65533;&#65533;&#65533;&#65533;j&#65533;&#65533;~&#65533;&#65533;&#65533;\&#955;&#65533;&#65533;~&#65533;&#65533;t&#65533;&#65533;&#65533;&#65533;&#65533;&#65533;0&#65533;&#65533;&#65533;0{&#65533;&#65533;l&#65533;ji&#65533;~&#65533;&#65533;&#65533;L&#65533;&#65533;l&#65533;&#65533;@&#65533;&#65533;P&#65533;9&#65533;&#65533;;&#65533;&#65533;&#65533;k)  &#65533;&#65533;$K&#65533;<&#65533;D&#65533;K &#928;&#65533;&#65533;&#65533;D&#65533;&#65533;`&#65533;0&#65533;&#65533;#&#65533;&#65533;&#65533;&#65533;  p &#235;&#65533;T&#65533;,m&#65533;&#1968; 0m69&#65533;&#65533;-l&#65533;&#65533;H&#65533;&#65533;[r<M>&#65533;&#65533;&#1192;&#65533;B&#65533;&#65533;=}&#65533;&#65533;&#65533;&#65533;&#811;&#65533;mP&#65533;M=&#65533;&#1776;&#65533;	&#1084;0+&#65533; &#65533;&#65533;T&#65533;V]&#65533;[&#65533;&#65533;&#65533;&#65533;^-&#65533;`&#65533; b&#65533;&#65533;l&#65533;f-&#65533;&#65533;&#65533;
&#65533;:&#65533;&#65533;n=&#65533;p rM&#65533;Q&#65533;v&#65533;&#65533;x&#65533; a;&#65533;|&#65533;&#65533;y&#65533;q&#65533;/&#65533;}]&#65533;&#65533;P&#65533;&#65533;&#65533;&#1412;&#65533;&#65533;Z&#65533;&#1553;&#65533;&#65533;&#65533;&#65533;&#65533;&#65533;&#65533;&#1552;&#65533; &#65533;&#65533;&#65533;&#1628;&#65533;&#65533; &#65533; &#65533;*&#65533;&#1636;&#835;&#65533;p&#65533;X&#65533;S&#65533;&#65533;'&#65533; K&#65533;&#65533;&#65533;&#65533;&#65533;&#65533;=~&#848;&#65533;&#65533;&#65533;$&#65533;&#65533;&#65533;&#65533;&#65533;&#65533;  p&#65533;9;&#65533;&#65533;&#65533;&#768;&#65533;&#685;&#65533;&#65533;&#65533;&#941;|&#1053;&#65533;&#65533;&#65533;Y\&#65533;&#1437;z&#65533;&#65533;&#65533;&#65533;&#65533;Y&#65533;&#65533;&#1965;z&#65533;&#65533;&#65533;&#65533;m&#65533;&#679; &#65533;&#11122;F&#65533;&#65533;&#65533;}x&#65533;&#65533;&#65533;:k&#65533;TL&#1990;&#65533;&#65533;&#65533; &#65533;&#65533;&#65533;&#65533;&#1991;w&#65533;0&#65533;&#65533;)=&#65533;[&#65533;&#65533;:&#65533;&#65533;D&#65533;&#65533; &#65533;&#65533;&#65533;N&#65533;7&#65533;&#65533;&#65533;a&#65533;&#65533;n&#65533; &#65533;M&#65533;&#65533;&#65533; n&#65533;@&#65533; &#65533;&#65533;d &#65533;&#65533;)M&#65533;&#65533;\&#65533;&#65533;1n&#65533;0&#65533;N&#65533;Yp&#65533;8&#65533;i&#65533;&#65533;&#65533;0{1&#65533;@&#65533;e&#65533;p&#65533;&#65533;&#65533;&#65533;U`&#65533;H&#65533;e&#65533;m&#65533;:&#65533;V&#65533;&#65533;&#65533;&#1538;&#65533;&#65533;i &#65533;|&#65533; &#65533;&#65533;jM&#65533;&#65533;r&#65533;&#65533;_b&#65533;P&#65533;0&#65533;0[&#65533; &#65533;&#65533;f.^8&#65533;&#65533;:&#65533;&#65533;&#65533;pZ.&#65533;'&#65533;&#65533;J@&#65533;&#65533;&#65533;&#65533;&#65533; 0 &#864;&#65533;I@&#65533;&#65533;b%{&#65533;&#65533;9&#65533;&#65533; &#65533;&#65533;.V&#65533;KM&#65533;F0&#468;nR&#65533;&#65533;&#65533;:[&#65533;&#65533;&#39972;@&#65533;&#65533;&#65533;D@}<&#65533;?&#65533;&#65533;&#65533;9&#65533;&#65533; &#65533;&#65533;&#65533;&#65533;C&#65533;&#65533;&#65533;0&#65533; &#65533;&#65533;>B&#65533;F&#65533;&#65533;&#65533; v&#65533;&#65533;&#65533; G&#65533;) n&#65533;&#65533;&#65533;&#65533;&#687;&#65533;&#65533;&#65533;
 &#65533;;&#65533;&#65533;S&#654;&#65533;&#65533;>@,&#65533;&#65533;&#627;&#65533;  :9&#65533; P&#65533;&#65533;n9 O&#65533;&#65533; p&#65533;&#58771;&#65533;&#65533;^&#65533;>&#65533;&#1051;&#65533;#l&#65533;&#65533;&#65533;34{&#65533;/&#65533;&#65533; &#65533;5E &#65533; &#65533; l&#65533;&#65533;;&#65533;&#65533;&#65533;&#65533;&#65533;o30~&#65533;/&#65533;&#65533; @&#65533;  ;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AC7E4-B0AE-4985-A7DB-29F49E2F7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426D9C-4C1F-460E-9CC3-AB47AC362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2A279E-5E66-4A26-8134-86D7C1196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43BF98-AAA8-46AF-93EC-F7E5BF8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8EA3F-6FED-462B-8383-521EB35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6140D-3944-4090-B941-454F9785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F0FFF7-76C6-48E8-BD2D-6D97928C8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05722-A046-4B97-8AFA-2853E816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1D957E-1A1F-4ABD-8455-21283B4A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FD14A-44F4-4500-A218-312952DB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4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A8D4B1-32E5-49A1-B826-100B79132A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E45E51-BB94-48D1-9E8A-948BE90E7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25C054-D146-4BC9-A005-DA599054C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0496DC-8421-423D-ADF5-85CF82AC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5245C4-892E-489E-A500-764119CC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4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3B171-B116-4D49-B44E-1E3FAE43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42184-F13D-4EF9-8BB7-1627069D8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B168C-A6F2-4949-8EAB-944C2269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AA9125-5066-43D3-8103-01C423F19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2A3869-0FCA-46BD-A56B-A5CE0D0F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3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58A33-1970-4658-9B0E-D237EB27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69CA60-B67C-4A36-BE8B-6758C693A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6BC6C-6D3E-4478-8819-D98BCBD9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3C8B7-1E20-406C-9222-7F1CBCB9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DA890C-CEFE-4F15-9216-557BA951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7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682BF-A408-46B8-B104-7542238E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FF9751-3225-443F-B760-9ABEEFF86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B07807-5E1D-49D3-B085-186101AB1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A0E791-4766-45F1-BC53-FCC770988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3D82CD-07ED-4961-8498-F8F306D3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8E630F-D5EB-4935-A825-D3D46ABB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7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5059-D6A4-483A-8845-A70A291EC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27FE1-564C-4C38-BD94-52EF8B4DB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C40CAE-B9EF-4B72-A85C-679F69E72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D74E18-95E0-4ABB-AA75-E5194B156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7C1A7B-5376-4D02-A820-50F5D7A9D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D52804-C211-4A24-B6C5-AB1D1EB9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B31093-3F91-4C21-AA44-CBDD0BD3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91C281-C5A7-47B2-89D5-513CC99A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9A63E-CC97-4CC2-9451-C3B2A2EF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EB3912-FD22-4E3C-A468-0DA6F9C8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356012-A438-4459-AB4E-EE96F5ABE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0CD853-7118-4BFF-A38A-904FE442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D1BE16-04E9-47BA-BE57-5A93519D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FC8243-97A7-44D2-A7B8-5D43D228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B6913-0341-4C31-8A62-86A68250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29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9C9CC-DCCA-4639-AC37-8AA6EA36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E24D3-5964-4C58-B86A-3BA659E06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6E5A87-CBA2-4590-A999-3BA96889E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3B488B-4994-41AE-B5DF-CFCB802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B973D1-3401-40C7-A738-02FA8B63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C283C2-21A0-41B6-AF0E-4A8899CF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5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6DAEC-087E-4A05-855A-A7305163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07F518-68CE-4D13-9CFB-480CF17C9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86F1D8-18E0-4598-88F6-B23CD6C4B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5D6AA9-CB0D-4672-8D67-4644501D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93280C-9DDF-4D29-9601-83ADFA9E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C728EA-1D09-4FEF-9A1C-21394DEB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4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FD036-649B-4A4A-9118-1DD6CD3F5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DE580B-295D-4F45-A222-A8D2CDBC6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6EE270-F395-411A-AA47-51998F98B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764A5-CF8E-425C-B916-6FA49DD4844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2D88E-9738-4360-A787-165BE71A5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07D7D1-73ED-4011-89C8-B16A09FF7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1DD58-5C31-454F-8B35-6F9C04A08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3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xt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D852D6-8EB1-4D94-AD60-99CF26BB4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5306" cy="693264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09AD4D-9B90-4434-B3C9-C16175C523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Презентацию подготовил: Горбань Святослав.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6C36E1-0BBA-47F3-A71A-A45EFE320BCB}"/>
              </a:ext>
            </a:extLst>
          </p:cNvPr>
          <p:cNvSpPr/>
          <p:nvPr/>
        </p:nvSpPr>
        <p:spPr>
          <a:xfrm>
            <a:off x="1280719" y="869654"/>
            <a:ext cx="954667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</a:rPr>
              <a:t>Готовим ужин для большой семьи</a:t>
            </a:r>
          </a:p>
          <a:p>
            <a:pPr algn="ctr"/>
            <a:endParaRPr lang="ru-RU" sz="7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81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7B9B17-7194-4A0E-8963-10666D75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A53DD-02B7-44C1-A10C-473B3C83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….и ставим в холодильник до ужина. Майонезом заправим перед подачей на стол.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 descr="Изображение выглядит как холодильник, внутренний, открыть, еда&#10;&#10;Автоматически созданное описание">
            <a:extLst>
              <a:ext uri="{FF2B5EF4-FFF2-40B4-BE49-F238E27FC236}">
                <a16:creationId xmlns:a16="http://schemas.microsoft.com/office/drawing/2014/main" id="{5028BA76-1DA3-4EC2-9811-31310D894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6793" y="1546210"/>
            <a:ext cx="5142409" cy="5019784"/>
          </a:xfrm>
        </p:spPr>
      </p:pic>
    </p:spTree>
    <p:extLst>
      <p:ext uri="{BB962C8B-B14F-4D97-AF65-F5344CB8AC3E}">
        <p14:creationId xmlns:p14="http://schemas.microsoft.com/office/powerpoint/2010/main" val="2919289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4EC014-0342-4768-8E45-AD9D608B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224FD-8318-4CEC-AA41-5D9EDE10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18" y="4918463"/>
            <a:ext cx="10515600" cy="1325563"/>
          </a:xfrm>
        </p:spPr>
        <p:txBody>
          <a:bodyPr/>
          <a:lstStyle/>
          <a:p>
            <a:r>
              <a:rPr lang="ru-RU" dirty="0"/>
              <a:t>Ужин готов!!!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A4F1FA-7253-4980-B22F-506717CD60A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923802">
            <a:off x="1600616" y="1174023"/>
            <a:ext cx="9655629" cy="1216155"/>
          </a:xfrm>
        </p:spPr>
        <p:txBody>
          <a:bodyPr>
            <a:normAutofit/>
          </a:bodyPr>
          <a:lstStyle/>
          <a:p>
            <a:r>
              <a:rPr lang="ru-RU" sz="7200" dirty="0"/>
              <a:t>Приятного аппетита 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B88439-B379-4E66-8CC9-D08CB4A01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06" y="2926768"/>
            <a:ext cx="3886225" cy="347808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нутренний, блюдо, сковорода&#10;&#10;Автоматически созданное описание">
            <a:extLst>
              <a:ext uri="{FF2B5EF4-FFF2-40B4-BE49-F238E27FC236}">
                <a16:creationId xmlns:a16="http://schemas.microsoft.com/office/drawing/2014/main" id="{C9027E29-F406-436F-9B98-C701F1110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748" y="2552677"/>
            <a:ext cx="4652948" cy="35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48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220060F-0E13-41CD-A9B9-DE4D41837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AAB01-2F5D-42A6-955F-C5C776C64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51904"/>
          </a:xfrm>
        </p:spPr>
        <p:txBody>
          <a:bodyPr>
            <a:normAutofit fontScale="90000"/>
          </a:bodyPr>
          <a:lstStyle/>
          <a:p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Сегодня на ужин мы решили приготовить оливье.                                                                 </a:t>
            </a:r>
            <a:r>
              <a:rPr lang="ru-RU" dirty="0"/>
              <a:t>Чтобы приготовить салат  понадобится:</a:t>
            </a:r>
            <a:br>
              <a:rPr lang="ru-RU" dirty="0"/>
            </a:br>
            <a:r>
              <a:rPr lang="ru-RU" dirty="0"/>
              <a:t>1. картошка отварная</a:t>
            </a:r>
            <a:br>
              <a:rPr lang="ru-RU" dirty="0"/>
            </a:br>
            <a:r>
              <a:rPr lang="ru-RU" dirty="0"/>
              <a:t>2. яйца вареные</a:t>
            </a:r>
            <a:br>
              <a:rPr lang="ru-RU" dirty="0"/>
            </a:br>
            <a:r>
              <a:rPr lang="ru-RU" dirty="0"/>
              <a:t>3. колбаса ( докторская )</a:t>
            </a:r>
            <a:br>
              <a:rPr lang="ru-RU" dirty="0"/>
            </a:br>
            <a:r>
              <a:rPr lang="ru-RU" dirty="0"/>
              <a:t>4. огурцы ( малосольные )</a:t>
            </a:r>
            <a:br>
              <a:rPr lang="ru-RU" dirty="0"/>
            </a:br>
            <a:r>
              <a:rPr lang="ru-RU" dirty="0"/>
              <a:t>5. майонез</a:t>
            </a:r>
            <a:br>
              <a:rPr lang="ru-RU" dirty="0"/>
            </a:br>
            <a:r>
              <a:rPr lang="ru-RU" dirty="0"/>
              <a:t>6. зеленый горошек (по желанию)</a:t>
            </a:r>
          </a:p>
        </p:txBody>
      </p:sp>
    </p:spTree>
    <p:extLst>
      <p:ext uri="{BB962C8B-B14F-4D97-AF65-F5344CB8AC3E}">
        <p14:creationId xmlns:p14="http://schemas.microsoft.com/office/powerpoint/2010/main" val="343540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D22B16-7988-4CFE-8965-54AC019EC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224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16222-C810-4C5A-B978-2286CF53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Сначала варим картошку и яйца в соленой воде:</a:t>
            </a:r>
          </a:p>
        </p:txBody>
      </p:sp>
      <p:pic>
        <p:nvPicPr>
          <p:cNvPr id="6" name="Рисунок 5" descr="Изображение выглядит как внутренний, стол, ед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76B9826-3AE1-4A6F-BDCF-2E0D0AF6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9144000" cy="57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96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4548F7-3927-4FD9-858A-3BE2C1648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" y="0"/>
            <a:ext cx="121537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F98C5-F9BD-4B6A-A2B9-F3F19CD1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1" y="365122"/>
            <a:ext cx="6551645" cy="2200796"/>
          </a:xfrm>
        </p:spPr>
        <p:txBody>
          <a:bodyPr>
            <a:normAutofit/>
          </a:bodyPr>
          <a:lstStyle/>
          <a:p>
            <a:r>
              <a:rPr lang="ru-RU" dirty="0"/>
              <a:t>Готовим рабочее место, </a:t>
            </a:r>
            <a:br>
              <a:rPr lang="ru-RU" dirty="0"/>
            </a:br>
            <a:r>
              <a:rPr lang="ru-RU" dirty="0"/>
              <a:t>моем руки и приступаем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BBAA644-CB8E-4ADA-BFBD-607393A7F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753" y="1115012"/>
            <a:ext cx="6127749" cy="4627983"/>
          </a:xfrm>
        </p:spPr>
      </p:pic>
    </p:spTree>
    <p:extLst>
      <p:ext uri="{BB962C8B-B14F-4D97-AF65-F5344CB8AC3E}">
        <p14:creationId xmlns:p14="http://schemas.microsoft.com/office/powerpoint/2010/main" val="293477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A081B6-2B4A-488E-B17C-CAF69F3E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B233E-FF97-44DE-8893-EBEE5756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нарезали колбасу и складываем в большую кастрюлю, что бы можно было перемешать:</a:t>
            </a:r>
          </a:p>
        </p:txBody>
      </p:sp>
      <p:pic>
        <p:nvPicPr>
          <p:cNvPr id="10" name="Объект 9" descr="Изображение выглядит как человек, внутренний, ребен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7DBE85CD-83BA-4BFC-A864-8073C54F7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5841" y="1847936"/>
            <a:ext cx="4897340" cy="4392539"/>
          </a:xfrm>
        </p:spPr>
      </p:pic>
      <p:pic>
        <p:nvPicPr>
          <p:cNvPr id="12" name="Рисунок 11" descr="Изображение выглядит как внутренний, сидит, ст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E02EDD66-7B85-4547-879B-3569E4CB3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4666" y="2216046"/>
            <a:ext cx="4412805" cy="43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615C03-B7AE-4898-BE77-E9F51A686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" y="0"/>
            <a:ext cx="121537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6F247-CE7C-4EBE-80E2-7F530A41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Картошка остыла,  мы стали нарезать ее:</a:t>
            </a:r>
          </a:p>
        </p:txBody>
      </p:sp>
      <p:pic>
        <p:nvPicPr>
          <p:cNvPr id="11" name="Объект 10" descr="Изображение выглядит как внутренний, человек, молодо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CA9D93EA-01F7-43A6-B496-4BD948666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883" y="2684065"/>
            <a:ext cx="4352925" cy="3264693"/>
          </a:xfrm>
        </p:spPr>
      </p:pic>
      <p:pic>
        <p:nvPicPr>
          <p:cNvPr id="13" name="Рисунок 12" descr="Изображение выглядит как человек, внутренний, ребено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0A66E460-F0B7-42E5-956B-F12155D3A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452" y="2171231"/>
            <a:ext cx="4352926" cy="30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ED0702-1E6E-4C69-91A3-9087C28C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91D56-B147-449B-A57B-FA9ED209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 этого мы почистили и нарезали яйца:</a:t>
            </a:r>
          </a:p>
        </p:txBody>
      </p:sp>
      <p:pic>
        <p:nvPicPr>
          <p:cNvPr id="8" name="Объект 7" descr="Изображение выглядит как внутренний, стол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A530D5DF-FEEE-4987-81FB-0258123D5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51" y="2144937"/>
            <a:ext cx="5099374" cy="4190875"/>
          </a:xfrm>
        </p:spPr>
      </p:pic>
      <p:pic>
        <p:nvPicPr>
          <p:cNvPr id="12" name="Рисунок 11" descr="Изображение выглядит как текст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5ACED35-8AEE-4CC8-B046-36E021F7F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1629" y="1672455"/>
            <a:ext cx="4978866" cy="40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61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6C13D-26C8-4DCF-BD05-F6EE14D3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1" y="-5249"/>
            <a:ext cx="12201331" cy="68632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99CAD-66A1-48F1-9576-65126083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Дальше начинаем нарезать огурцы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462791-6874-4A50-BBB8-F402CD6AF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9672F-4C6C-4280-A7E5-E4B0ADC3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784" y="2359460"/>
            <a:ext cx="4516013" cy="3470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человек, внутренний, ребено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35FF6A66-B8A1-4385-AFC2-B0B64FD69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759" y="2398698"/>
            <a:ext cx="4584583" cy="34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9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976E19-FD24-405E-9D44-AFBCFB72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"/>
            <a:ext cx="12192000" cy="68572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EE51-A5AF-496C-AED0-8099B6A9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Горошек в нашей семье не любят, поэтому салат будет без него. Тщательно все перемешиваем…….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 descr="Изображение выглядит как человек, внутренний, маленьк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44C4F2E5-F759-4F81-8D64-B0A651A3C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0540" y="2624443"/>
            <a:ext cx="4646669" cy="3485001"/>
          </a:xfrm>
        </p:spPr>
      </p:pic>
    </p:spTree>
    <p:extLst>
      <p:ext uri="{BB962C8B-B14F-4D97-AF65-F5344CB8AC3E}">
        <p14:creationId xmlns:p14="http://schemas.microsoft.com/office/powerpoint/2010/main" val="1366967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7148</TotalTime>
  <Words>155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Сегодня на ужин мы решили приготовить оливье.                                                                 Чтобы приготовить салат  понадобится: 1. картошка отварная 2. яйца вареные 3. колбаса ( докторская ) 4. огурцы ( малосольные ) 5. майонез 6. зеленый горошек (по желанию)</vt:lpstr>
      <vt:lpstr>Сначала варим картошку и яйца в соленой воде:</vt:lpstr>
      <vt:lpstr>Готовим рабочее место,  моем руки и приступаем  </vt:lpstr>
      <vt:lpstr>нарезали колбасу и складываем в большую кастрюлю, что бы можно было перемешать:</vt:lpstr>
      <vt:lpstr>Картошка остыла,  мы стали нарезать ее:</vt:lpstr>
      <vt:lpstr>После этого мы почистили и нарезали яйца:</vt:lpstr>
      <vt:lpstr>Дальше начинаем нарезать огурцы</vt:lpstr>
      <vt:lpstr>Горошек в нашей семье не любят, поэтому салат будет без него. Тщательно все перемешиваем……. </vt:lpstr>
      <vt:lpstr>….и ставим в холодильник до ужина. Майонезом заправим перед подачей на стол. </vt:lpstr>
      <vt:lpstr>Ужин готов!!!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Горбань</dc:creator>
  <cp:lastModifiedBy>Павел Горбань</cp:lastModifiedBy>
  <cp:revision>7</cp:revision>
  <dcterms:created xsi:type="dcterms:W3CDTF">2020-10-30T12:10:12Z</dcterms:created>
  <dcterms:modified xsi:type="dcterms:W3CDTF">2020-11-04T11:18:35Z</dcterms:modified>
</cp:coreProperties>
</file>