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print"/>
          <a:srcRect t="9685" b="26262"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print"/>
          <a:srcRect l="12709" r="16401"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print"/>
          <a:srcRect l="551" t="22700" r="5900"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print"/>
          <a:srcRect t="63650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рбк</cp:lastModifiedBy>
  <cp:revision>13</cp:revision>
  <dcterms:created xsi:type="dcterms:W3CDTF">2020-03-16T09:47:13Z</dcterms:created>
  <dcterms:modified xsi:type="dcterms:W3CDTF">2020-09-21T21:04:44Z</dcterms:modified>
</cp:coreProperties>
</file>