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56" r:id="rId2"/>
    <p:sldId id="331" r:id="rId3"/>
    <p:sldId id="337" r:id="rId4"/>
    <p:sldId id="332" r:id="rId5"/>
    <p:sldId id="334" r:id="rId6"/>
    <p:sldId id="333" r:id="rId7"/>
    <p:sldId id="335" r:id="rId8"/>
    <p:sldId id="336" r:id="rId9"/>
    <p:sldId id="338" r:id="rId10"/>
    <p:sldId id="339" r:id="rId11"/>
    <p:sldId id="340" r:id="rId12"/>
    <p:sldId id="317" r:id="rId13"/>
    <p:sldId id="275" r:id="rId14"/>
    <p:sldId id="311" r:id="rId15"/>
    <p:sldId id="279" r:id="rId16"/>
    <p:sldId id="318" r:id="rId17"/>
    <p:sldId id="319" r:id="rId18"/>
    <p:sldId id="324" r:id="rId19"/>
    <p:sldId id="321" r:id="rId20"/>
    <p:sldId id="299" r:id="rId21"/>
    <p:sldId id="341" r:id="rId22"/>
    <p:sldId id="342" r:id="rId23"/>
    <p:sldId id="343" r:id="rId24"/>
    <p:sldId id="34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8BB3-E1E6-46C2-BBCC-EFEB27A824C4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D5857-2554-44F2-982C-CA98A0DA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52BAA53-BE22-4AF3-A756-8CA80B89E5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4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49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5B483-2580-4681-AF0D-9021FD81D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5518-2917-48B5-A205-B17134615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47E9528-46FE-4F6F-86F9-02AC4C951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3DD9-9521-48AB-A40F-9D585D63A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D0FA-7B04-43B6-B0B7-2B3E30EE01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9F3E-652E-41DE-806E-4E9CCDFEF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E8507-B41B-4C42-A9CC-886E7B6AA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6EE9-3699-4D9D-ADA4-AB0CE5C776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8FA1B-DF0C-44CB-98CC-EACA0CE42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E6EC-E660-4F04-8FF8-D77DDFA94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9F40-9348-4901-82DA-841D47DF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CCC5-9C63-4B6F-906B-D66ED0F27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94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6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07CF538-5D2B-403F-9303-BBF189DFA6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Будь </a:t>
            </a:r>
            <a:r>
              <a:rPr lang="ru-RU" sz="2400" dirty="0" err="1" smtClean="0"/>
              <a:t>здоров,защити</a:t>
            </a:r>
            <a:r>
              <a:rPr lang="ru-RU" sz="2400" dirty="0" smtClean="0"/>
              <a:t> себя и своих близких в период пандемии</a:t>
            </a:r>
            <a:endParaRPr lang="ru-RU" sz="2400" dirty="0"/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Урок здоровья</a:t>
            </a:r>
            <a:endParaRPr lang="ru-RU" dirty="0"/>
          </a:p>
        </p:txBody>
      </p:sp>
      <p:pic>
        <p:nvPicPr>
          <p:cNvPr id="2052" name="Picture 4" descr="g3__1sX4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60" y="214290"/>
            <a:ext cx="2051050" cy="2852738"/>
          </a:xfrm>
          <a:prstGeom prst="rect">
            <a:avLst/>
          </a:prstGeom>
          <a:noFill/>
        </p:spPr>
      </p:pic>
      <p:pic>
        <p:nvPicPr>
          <p:cNvPr id="2053" name="Picture 5" descr="га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8450"/>
            <a:ext cx="4486275" cy="4019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кашле, чихании следует прикрывать рот и нос одноразовыми салфетками, которые после использования нужно выбрасывать.  </a:t>
            </a:r>
            <a:br>
              <a:rPr lang="ru-RU" dirty="0"/>
            </a:br>
            <a:r>
              <a:rPr lang="ru-RU" dirty="0"/>
              <a:t>Избегая излишние поездки и посещения многолюдных мест, можно уменьшить риск заболевания. 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1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2162944"/>
          </a:xfrm>
        </p:spPr>
        <p:txBody>
          <a:bodyPr/>
          <a:lstStyle/>
          <a:p>
            <a:r>
              <a:rPr lang="ru-RU" u="sng" dirty="0"/>
              <a:t>ПРАВИЛО 3. ВЕДИТЕ ЗДОРОВЫЙ ОБРАЗ ЖИЗНИ</a:t>
            </a:r>
            <a:r>
              <a:rPr lang="ru-RU" dirty="0"/>
              <a:t> 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0928"/>
            <a:ext cx="7693025" cy="3888432"/>
          </a:xfrm>
        </p:spPr>
        <p:txBody>
          <a:bodyPr/>
          <a:lstStyle/>
          <a:p>
            <a:r>
              <a:rPr lang="ru-RU" dirty="0"/>
              <a:t>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5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Психолог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533400"/>
            <a:ext cx="678180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28625" algn="ctr" eaLnBrk="0" hangingPunct="0">
              <a:tabLst>
                <a:tab pos="639763" algn="l"/>
              </a:tabLst>
            </a:pPr>
            <a:r>
              <a:rPr lang="ru-RU" sz="2400" b="1" dirty="0">
                <a:solidFill>
                  <a:srgbClr val="C00000"/>
                </a:solidFill>
              </a:rPr>
              <a:t>Критерии здорового образа жизни школьников:</a:t>
            </a: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 smtClean="0">
                <a:solidFill>
                  <a:srgbClr val="002060"/>
                </a:solidFill>
              </a:rPr>
              <a:t>Осознание школьником своего </a:t>
            </a:r>
            <a:r>
              <a:rPr lang="ru-RU" sz="2200" b="1" dirty="0">
                <a:solidFill>
                  <a:srgbClr val="002060"/>
                </a:solidFill>
              </a:rPr>
              <a:t>здоровья как ценности;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правил личной гигиены;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правил рационального питания;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умение оптимально сочетать работу и отдых;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режима дня;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теоретические знания основ ведения         здорового образа жизни;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оптимальной двигательной активности;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преодоление вредных привычек, традиций, обычаев, то есть целенаправленная деятельность по формированию здорового образа жизни.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23" name="Picture 2" descr="C:\Documents and Settings\Администратор\Рабочий стол\КАРТИНКИ 1\CARTOONS\фи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8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сихолог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04800" y="228600"/>
            <a:ext cx="8382000" cy="3754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algn="ctr" eaLnBrk="0" hangingPunct="0"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успешного процесса формирования привычек у подростков выделяют следующие условия:</a:t>
            </a: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многократность повторения,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осознанность действий, единство требований педагогов и родителей,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действия на основе подражания,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индивидуальный подход, то есть в каждом случае видеть степень прочности, широты, осознанности привычки,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воспитание положительных и борьба с отрицательными привычками.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1747" name="Picture 2" descr="C:\Documents and Settings\Администратор\Рабочий стол\КАРТИНКИ 1\CARTOONS\дети-п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86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Психолог\Downloads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Психолог\Download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Психолог\Downloads\gigiena-ko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Психолог\Downloads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040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Психолог\Downloads\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82128" cy="58365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24800" cy="1885528"/>
          </a:xfrm>
        </p:spPr>
        <p:txBody>
          <a:bodyPr/>
          <a:lstStyle/>
          <a:p>
            <a:r>
              <a:rPr lang="ru-RU" sz="2800" u="sng" dirty="0"/>
              <a:t>ПРАВИЛО </a:t>
            </a:r>
            <a:r>
              <a:rPr lang="ru-RU" sz="2800" u="sng" dirty="0" smtClean="0"/>
              <a:t>4. </a:t>
            </a:r>
            <a:r>
              <a:rPr lang="ru-RU" sz="2800" u="sng" dirty="0"/>
              <a:t>ЧТО ДЕЛАТЬ В СЛУЧАЕ ЗАБОЛЕВАНИЯ ГРИППОМ, КОРОНАВИРУСНОЙ ИНФЕКЦИЕЙ?</a:t>
            </a:r>
            <a:r>
              <a:rPr lang="ru-RU" sz="2800" dirty="0"/>
              <a:t> 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4307160"/>
          </a:xfrm>
        </p:spPr>
        <p:txBody>
          <a:bodyPr/>
          <a:lstStyle/>
          <a:p>
            <a:r>
              <a:rPr lang="ru-RU" dirty="0"/>
              <a:t>Оставайтесь дома и срочно обращайтесь к врачу.  </a:t>
            </a:r>
            <a:br>
              <a:rPr lang="ru-RU" dirty="0"/>
            </a:br>
            <a:r>
              <a:rPr lang="ru-RU" dirty="0"/>
              <a:t>Следуйте предписаниям врача, соблюдайте постельный режим и пейте как можно больше жидкости. 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80710" y="2362200"/>
            <a:ext cx="504057" cy="37242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29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548680"/>
            <a:ext cx="7924800" cy="1944216"/>
          </a:xfrm>
        </p:spPr>
        <p:txBody>
          <a:bodyPr/>
          <a:lstStyle/>
          <a:p>
            <a:r>
              <a:rPr lang="ru-RU" sz="2800" u="sng" dirty="0"/>
              <a:t>ЧТО ДЕЛАТЬ ЕСЛИ В СЕМЬЕ КТО-ТО ЗАБОЛЕЛ ГРИППОМ/  </a:t>
            </a:r>
            <a:br>
              <a:rPr lang="ru-RU" sz="2800" u="sng" dirty="0"/>
            </a:br>
            <a:r>
              <a:rPr lang="ru-RU" sz="2800" u="sng" dirty="0"/>
              <a:t>КОРОНАВИРУСНОЙ ИНФЕКЦИЕЙ?</a:t>
            </a:r>
            <a:r>
              <a:rPr lang="ru-RU" sz="2800" dirty="0"/>
              <a:t>  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2000" y="2362200"/>
            <a:ext cx="8382000" cy="3724275"/>
          </a:xfrm>
        </p:spPr>
        <p:txBody>
          <a:bodyPr/>
          <a:lstStyle/>
          <a:p>
            <a:r>
              <a:rPr lang="ru-RU" dirty="0"/>
              <a:t>Вызовите врача.  </a:t>
            </a:r>
            <a:br>
              <a:rPr lang="ru-RU" dirty="0"/>
            </a:br>
            <a:r>
              <a:rPr lang="ru-RU" dirty="0"/>
              <a:t>Выделите больному отдельную комнату в доме. Если это невозможно, соблюдайте расстояние не менее 1 метра от больного.  </a:t>
            </a:r>
            <a:br>
              <a:rPr lang="ru-RU" dirty="0"/>
            </a:br>
            <a:r>
              <a:rPr lang="ru-RU" dirty="0"/>
              <a:t>Ограничьте до минимума контакт между больным и близкими, особенно детьми, пожилыми людьми и лицами, страдающими хроническими заболеваниями.  </a:t>
            </a:r>
            <a:br>
              <a:rPr lang="ru-RU" dirty="0"/>
            </a:br>
            <a:r>
              <a:rPr lang="ru-RU" dirty="0"/>
              <a:t>Часто проветривайте помещение. 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83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370856"/>
          </a:xfrm>
        </p:spPr>
        <p:txBody>
          <a:bodyPr/>
          <a:lstStyle/>
          <a:p>
            <a:r>
              <a:rPr lang="ru-RU" sz="2800" u="sng" dirty="0"/>
              <a:t>ЧТО ДЕЛАТЬ ЕСЛИ В СЕМЬЕ КТО-ТО ЗАБОЛЕЛ ГРИППОМ/  </a:t>
            </a:r>
            <a:br>
              <a:rPr lang="ru-RU" sz="2800" u="sng" dirty="0"/>
            </a:br>
            <a:r>
              <a:rPr lang="ru-RU" sz="2800" u="sng" dirty="0"/>
              <a:t>КОРОНАВИРУСНОЙ ИНФЕКЦИЕЙ?</a:t>
            </a:r>
            <a:r>
              <a:rPr lang="ru-RU" sz="28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62200"/>
            <a:ext cx="8532440" cy="3724275"/>
          </a:xfrm>
        </p:spPr>
        <p:txBody>
          <a:bodyPr/>
          <a:lstStyle/>
          <a:p>
            <a:r>
              <a:rPr lang="ru-RU" dirty="0"/>
              <a:t>Сохраняйте чистоту, как можно чаще мойте и дезинфицируйте поверхности бытовыми моющими средствами.  </a:t>
            </a:r>
            <a:br>
              <a:rPr lang="ru-RU" dirty="0"/>
            </a:br>
            <a:r>
              <a:rPr lang="ru-RU" dirty="0"/>
              <a:t>Часто мойте руки с мылом.  </a:t>
            </a:r>
            <a:br>
              <a:rPr lang="ru-RU" dirty="0"/>
            </a:br>
            <a:r>
              <a:rPr lang="ru-RU" dirty="0"/>
              <a:t>Ухаживая за больным, прикрывайте рот и нос маской или другими защитными средствами (платком, шарфом и др.).Ухаживать за больным должен только один член семьи.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91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sentacii.ru/documents_2/be841537594120085eec42a3323945b3/img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8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730896"/>
          </a:xfrm>
        </p:spPr>
        <p:txBody>
          <a:bodyPr/>
          <a:lstStyle/>
          <a:p>
            <a:r>
              <a:rPr lang="ru-RU" u="sng" dirty="0"/>
              <a:t>ПРАВИЛО 1. ЧАСТО МОЙТЕ РУКИ С МЫЛОМ</a:t>
            </a:r>
            <a:r>
              <a:rPr lang="ru-RU" dirty="0"/>
              <a:t> 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3791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Чистите </a:t>
            </a:r>
            <a:r>
              <a:rPr lang="ru-RU" sz="2400" dirty="0"/>
              <a:t>и дезинфицируйте поверхности, используя бытовые моющие средства.  </a:t>
            </a:r>
            <a:br>
              <a:rPr lang="ru-RU" sz="2400" dirty="0"/>
            </a:br>
            <a:r>
              <a:rPr lang="ru-RU" sz="2400" dirty="0"/>
              <a:t>Гигиена рук - это важная мера профилактики распространения гриппа и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инфекции. Мытье с мылом удаляет вирусы. Если нет возможности помыть руки с мылом, пользуйтесь спиртсодержащими или дезинфицирующими салфетками.  </a:t>
            </a:r>
            <a:br>
              <a:rPr lang="ru-RU" sz="2400" dirty="0"/>
            </a:br>
            <a:r>
              <a:rPr lang="ru-RU" sz="2400" dirty="0"/>
              <a:t>Чистка и регулярная дезинфекция поверхностей (столов, дверных ручек, стульев, гаджетов и др.) удаляет вирусы. 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54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Роспотребнадзор</a:t>
            </a:r>
            <a:r>
              <a:rPr lang="ru-RU" sz="2400" dirty="0"/>
              <a:t> напоминает о значимости личной гигиены в период пандемии COVID-19.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604448" cy="4536504"/>
          </a:xfrm>
        </p:spPr>
        <p:txBody>
          <a:bodyPr/>
          <a:lstStyle/>
          <a:p>
            <a:r>
              <a:rPr lang="ru-RU" dirty="0" smtClean="0"/>
              <a:t>Мытьё </a:t>
            </a:r>
            <a:r>
              <a:rPr lang="ru-RU" dirty="0"/>
              <a:t>рук с мылом, простая и известная всем с раннего детства процедура, является важным элементом профилактики </a:t>
            </a:r>
            <a:r>
              <a:rPr lang="ru-RU" dirty="0" err="1"/>
              <a:t>коронавирусной</a:t>
            </a:r>
            <a:r>
              <a:rPr lang="ru-RU" dirty="0"/>
              <a:t> инфекции и действительно помогает сохранить здоровье.</a:t>
            </a:r>
          </a:p>
          <a:p>
            <a:r>
              <a:rPr lang="ru-RU" dirty="0"/>
              <a:t>Важно помнить, что нет никакой необходимости мыть руки именно «антибактериальным» мылом. Для того чтобы смыть вирус достаточно мыть руки обычным мылом, то есть тем, которое уже есть у вас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06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Грязные руки являются фактором передачи целого спектра инфекционных и паразитарных заболеваний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Мытье рук является ключевым компонентом в снижении риска целого ряда инфекций, включая острые кишечные инфекции, грипп и другие респираторные инфекции, в том числе новый </a:t>
            </a:r>
            <a:r>
              <a:rPr lang="ru-RU" sz="2400" dirty="0" err="1"/>
              <a:t>коронавирус</a:t>
            </a:r>
            <a:r>
              <a:rPr lang="ru-RU" sz="2400" dirty="0"/>
              <a:t>.</a:t>
            </a:r>
          </a:p>
          <a:p>
            <a:r>
              <a:rPr lang="ru-RU" sz="2400" dirty="0"/>
              <a:t>В связи с этим очень важно знать, как правильно мыть руки. Правильная методика мытья рук предполагает использование мыла и теплой проточной воды, которые растирают руками в течение не менее 30 секунд. Следуйте этим простым правилам: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001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800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2088232"/>
          </a:xfrm>
        </p:spPr>
        <p:txBody>
          <a:bodyPr/>
          <a:lstStyle/>
          <a:p>
            <a:r>
              <a:rPr lang="ru-RU" dirty="0"/>
              <a:t>Когда мыть руки?</a:t>
            </a:r>
            <a:br>
              <a:rPr lang="ru-RU" dirty="0"/>
            </a:br>
            <a:r>
              <a:rPr lang="ru-RU" dirty="0"/>
              <a:t>До: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2816"/>
            <a:ext cx="7693025" cy="4968552"/>
          </a:xfrm>
        </p:spPr>
        <p:txBody>
          <a:bodyPr/>
          <a:lstStyle/>
          <a:p>
            <a:endParaRPr lang="ru-RU" dirty="0"/>
          </a:p>
          <a:p>
            <a:pPr lvl="0"/>
            <a:r>
              <a:rPr lang="ru-RU" dirty="0"/>
              <a:t>Приготовления еды</a:t>
            </a:r>
          </a:p>
          <a:p>
            <a:pPr lvl="0"/>
            <a:r>
              <a:rPr lang="ru-RU" dirty="0"/>
              <a:t>Приема пищи</a:t>
            </a:r>
          </a:p>
          <a:p>
            <a:pPr lvl="0"/>
            <a:r>
              <a:rPr lang="ru-RU" dirty="0"/>
              <a:t>Надевания контактных линз и нанесения макияжа</a:t>
            </a:r>
          </a:p>
          <a:p>
            <a:pPr lvl="0"/>
            <a:r>
              <a:rPr lang="ru-RU" dirty="0"/>
              <a:t>Прикосновения к области инфекции кожи, ранам и другим поврежденным кожным покровам</a:t>
            </a:r>
          </a:p>
          <a:p>
            <a:pPr lvl="0"/>
            <a:r>
              <a:rPr lang="ru-RU" dirty="0"/>
              <a:t>Проведения манипуляций медицинского характера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8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924800" cy="2376264"/>
          </a:xfrm>
        </p:spPr>
        <p:txBody>
          <a:bodyPr/>
          <a:lstStyle/>
          <a:p>
            <a:r>
              <a:rPr lang="ru-RU" dirty="0"/>
              <a:t>Когда мыть руки?</a:t>
            </a:r>
            <a:br>
              <a:rPr lang="ru-RU" dirty="0"/>
            </a:br>
            <a:r>
              <a:rPr lang="ru-RU" dirty="0" smtClean="0"/>
              <a:t>После: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62200"/>
            <a:ext cx="7343601" cy="4379168"/>
          </a:xfrm>
        </p:spPr>
        <p:txBody>
          <a:bodyPr/>
          <a:lstStyle/>
          <a:p>
            <a:pPr lvl="0"/>
            <a:r>
              <a:rPr lang="ru-RU" sz="1600" dirty="0"/>
              <a:t>Приготовления еды</a:t>
            </a:r>
          </a:p>
          <a:p>
            <a:pPr lvl="0"/>
            <a:r>
              <a:rPr lang="ru-RU" sz="1600" dirty="0"/>
              <a:t>Обработки загрязненного белья</a:t>
            </a:r>
          </a:p>
          <a:p>
            <a:pPr lvl="0"/>
            <a:r>
              <a:rPr lang="ru-RU" sz="1600" dirty="0"/>
              <a:t>Ухода за больными</a:t>
            </a:r>
          </a:p>
          <a:p>
            <a:pPr lvl="0"/>
            <a:r>
              <a:rPr lang="ru-RU" sz="1600" dirty="0"/>
              <a:t>Уборки и работы по дому и в саду</a:t>
            </a:r>
          </a:p>
          <a:p>
            <a:pPr lvl="0"/>
            <a:r>
              <a:rPr lang="ru-RU" sz="1600" dirty="0"/>
              <a:t>Кашля, чихания или рвоты</a:t>
            </a:r>
          </a:p>
          <a:p>
            <a:pPr lvl="0"/>
            <a:r>
              <a:rPr lang="ru-RU" sz="1600" dirty="0"/>
              <a:t>Контакта с домашними и любыми другими животными</a:t>
            </a:r>
          </a:p>
          <a:p>
            <a:pPr lvl="0"/>
            <a:r>
              <a:rPr lang="ru-RU" sz="1600" dirty="0"/>
              <a:t>Работы, учебы, пребывания на открытом воздухе и в общественных помещениях</a:t>
            </a:r>
          </a:p>
          <a:p>
            <a:pPr lvl="0"/>
            <a:r>
              <a:rPr lang="ru-RU" sz="1600" dirty="0"/>
              <a:t>Занятий спортом</a:t>
            </a:r>
          </a:p>
          <a:p>
            <a:pPr lvl="0"/>
            <a:r>
              <a:rPr lang="ru-RU" sz="1600" dirty="0"/>
              <a:t>Прикосновения к области инфекции кожи и кожных ран</a:t>
            </a:r>
          </a:p>
          <a:p>
            <a:pPr lvl="0"/>
            <a:r>
              <a:rPr lang="ru-RU" sz="1600" dirty="0"/>
              <a:t>Посещения туалета</a:t>
            </a:r>
          </a:p>
          <a:p>
            <a:pPr lvl="0"/>
            <a:r>
              <a:rPr lang="ru-RU" sz="1600" dirty="0"/>
              <a:t>Контакта с деньгами</a:t>
            </a:r>
          </a:p>
          <a:p>
            <a:pPr lvl="0"/>
            <a:r>
              <a:rPr lang="ru-RU" sz="1600" dirty="0"/>
              <a:t>Работы за компьютером и другой оргтехникой</a:t>
            </a:r>
          </a:p>
          <a:p>
            <a:pPr lvl="0"/>
            <a:r>
              <a:rPr lang="ru-RU" sz="1600" dirty="0"/>
              <a:t>Поездки в общественном транспорте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7116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2162944"/>
          </a:xfrm>
        </p:spPr>
        <p:txBody>
          <a:bodyPr/>
          <a:lstStyle/>
          <a:p>
            <a:r>
              <a:rPr lang="ru-RU" u="sng" dirty="0"/>
              <a:t>ПРАВИЛО 2. СОБЛЮДАЙТЕ РАССТОЯНИЕ И ЭТИКЕТ  </a:t>
            </a:r>
            <a:br>
              <a:rPr lang="ru-RU" u="sng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892480" cy="3809603"/>
          </a:xfrm>
        </p:spPr>
        <p:txBody>
          <a:bodyPr/>
          <a:lstStyle/>
          <a:p>
            <a:r>
              <a:rPr lang="ru-RU" dirty="0"/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больных.  </a:t>
            </a:r>
            <a:br>
              <a:rPr lang="ru-RU" dirty="0"/>
            </a:br>
            <a:r>
              <a:rPr lang="ru-RU" dirty="0"/>
              <a:t>Избегайте трогать руками глаза, нос или рот. Вирус гриппа и </a:t>
            </a:r>
            <a:r>
              <a:rPr lang="ru-RU" dirty="0" err="1"/>
              <a:t>коронавирус</a:t>
            </a:r>
            <a:r>
              <a:rPr lang="ru-RU" dirty="0"/>
              <a:t> распространяются этими путями.  </a:t>
            </a:r>
            <a:br>
              <a:rPr lang="ru-RU" dirty="0"/>
            </a:br>
            <a:r>
              <a:rPr lang="ru-RU" dirty="0"/>
              <a:t>Надевайте маску или используйте другие подручные средства защиты, чтобы уменьшить риск заболевания. 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89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547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Капсулы</vt:lpstr>
      <vt:lpstr>Урок здоровья</vt:lpstr>
      <vt:lpstr>Презентация PowerPoint</vt:lpstr>
      <vt:lpstr>ПРАВИЛО 1. ЧАСТО МОЙТЕ РУКИ С МЫЛОМ   </vt:lpstr>
      <vt:lpstr>Роспотребнадзор напоминает о значимости личной гигиены в период пандемии COVID-19. </vt:lpstr>
      <vt:lpstr>Грязные руки являются фактором передачи целого спектра инфекционных и паразитарных заболеваний</vt:lpstr>
      <vt:lpstr>Презентация PowerPoint</vt:lpstr>
      <vt:lpstr>Когда мыть руки? До: </vt:lpstr>
      <vt:lpstr>Когда мыть руки? После: </vt:lpstr>
      <vt:lpstr>ПРАВИЛО 2. СОБЛЮДАЙТЕ РАССТОЯНИЕ И ЭТИКЕТ    </vt:lpstr>
      <vt:lpstr>Презентация PowerPoint</vt:lpstr>
      <vt:lpstr>ПРАВИЛО 3. ВЕДИТЕ ЗДОРОВЫЙ ОБРАЗ ЖИЗНИ 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4. ЧТО ДЕЛАТЬ В СЛУЧАЕ ЗАБОЛЕВАНИЯ ГРИППОМ, КОРОНАВИРУСНОЙ ИНФЕКЦИЕЙ?   </vt:lpstr>
      <vt:lpstr>ЧТО ДЕЛАТЬ ЕСЛИ В СЕМЬЕ КТО-ТО ЗАБОЛЕЛ ГРИППОМ/   КОРОНАВИРУСНОЙ ИНФЕКЦИЕЙ?    </vt:lpstr>
      <vt:lpstr>ЧТО ДЕЛАТЬ ЕСЛИ В СЕМЬЕ КТО-ТО ЗАБОЛЕЛ ГРИППОМ/   КОРОНАВИРУСНОЙ ИНФЕКЦИЕЙ? </vt:lpstr>
      <vt:lpstr>Презентация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Психолог</cp:lastModifiedBy>
  <cp:revision>25</cp:revision>
  <dcterms:created xsi:type="dcterms:W3CDTF">2010-03-24T06:38:19Z</dcterms:created>
  <dcterms:modified xsi:type="dcterms:W3CDTF">2020-09-03T11:35:14Z</dcterms:modified>
</cp:coreProperties>
</file>