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4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тему: </a:t>
            </a:r>
            <a:br>
              <a:rPr lang="ru-RU" dirty="0" smtClean="0"/>
            </a:br>
            <a:r>
              <a:rPr lang="ru-RU" dirty="0" smtClean="0"/>
              <a:t>«Кем я стану, когда выросту»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04232" y="4437112"/>
            <a:ext cx="6839768" cy="1394744"/>
          </a:xfrm>
        </p:spPr>
        <p:txBody>
          <a:bodyPr/>
          <a:lstStyle/>
          <a:p>
            <a:r>
              <a:rPr lang="ru-RU" dirty="0" smtClean="0"/>
              <a:t>Выполнила ученица 5-1 класса: Соколова Диана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3888" y="476672"/>
            <a:ext cx="2475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МОУ Гимназия №10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6309320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Тверь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8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863408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достижения больших результатов я обязательно продолжу обучение в 10-11 классах.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060848"/>
            <a:ext cx="460851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50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116633"/>
            <a:ext cx="4388296" cy="6131768"/>
          </a:xfrm>
        </p:spPr>
        <p:txBody>
          <a:bodyPr/>
          <a:lstStyle/>
          <a:p>
            <a:r>
              <a:rPr lang="ru-RU" dirty="0" smtClean="0"/>
              <a:t>После окончания школы, я планирую поступать в Военный университет </a:t>
            </a:r>
            <a:r>
              <a:rPr lang="ru-RU" dirty="0" err="1" smtClean="0"/>
              <a:t>Министрества</a:t>
            </a:r>
            <a:r>
              <a:rPr lang="ru-RU" dirty="0" smtClean="0"/>
              <a:t> Обороны РФ в </a:t>
            </a:r>
            <a:r>
              <a:rPr lang="ru-RU" dirty="0" err="1" smtClean="0"/>
              <a:t>г.Москва</a:t>
            </a:r>
            <a:r>
              <a:rPr lang="ru-RU" dirty="0" smtClean="0"/>
              <a:t>. Больше всего меня привлекает специальность иностранных языков.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409" y="2924944"/>
            <a:ext cx="5019235" cy="3344066"/>
          </a:xfrm>
        </p:spPr>
      </p:pic>
    </p:spTree>
    <p:extLst>
      <p:ext uri="{BB962C8B-B14F-4D97-AF65-F5344CB8AC3E}">
        <p14:creationId xmlns:p14="http://schemas.microsoft.com/office/powerpoint/2010/main" val="223315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04" y="260648"/>
            <a:ext cx="8784976" cy="172819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 окончании данного ВУЗа, а срок обучения на специальности составляет </a:t>
            </a:r>
            <a:r>
              <a:rPr lang="ru-RU" sz="2400" dirty="0"/>
              <a:t>5 лет</a:t>
            </a:r>
            <a:r>
              <a:rPr lang="ru-RU" sz="2400" dirty="0" smtClean="0"/>
              <a:t>, </a:t>
            </a:r>
            <a:r>
              <a:rPr lang="ru-RU" sz="2400" dirty="0"/>
              <a:t>офицер получает квалификацию «лингвист-переводчик</a:t>
            </a:r>
            <a:r>
              <a:rPr lang="ru-RU" sz="2400" dirty="0" smtClean="0"/>
              <a:t>». Специалисты данного направления, как правило, остаются в рядах Вооруженных сил и продолжают службу в различных ведомствах.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36912"/>
            <a:ext cx="6164390" cy="4104456"/>
          </a:xfrm>
        </p:spPr>
      </p:pic>
    </p:spTree>
    <p:extLst>
      <p:ext uri="{BB962C8B-B14F-4D97-AF65-F5344CB8AC3E}">
        <p14:creationId xmlns:p14="http://schemas.microsoft.com/office/powerpoint/2010/main" val="365961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00808"/>
            <a:ext cx="4634765" cy="335248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6633"/>
            <a:ext cx="4244280" cy="613176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Будучи военным, переводчик принимает присягу. Он обязан хранить военную и государственную тайны. В связи с этим его выезд за границу России может быть ограничен. Работа военного переводчика, хотя и считается относительно мирной, сопряжена с возможным риском для жизни. И это не просто слова: более 30 выпускников факультетов иностранных языков и зарубежной военной информации Военного университета Минобороны РФ погибли на боевом посту.</a:t>
            </a: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18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600" dirty="0"/>
              <a:t>Профессиональные </a:t>
            </a:r>
            <a:r>
              <a:rPr lang="ru-RU" sz="3600" dirty="0" smtClean="0"/>
              <a:t>обязанности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36713"/>
            <a:ext cx="4038600" cy="541168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Военный </a:t>
            </a:r>
            <a:r>
              <a:rPr lang="ru-RU" dirty="0"/>
              <a:t>переводчик должен свободно использовать военную терминологию не только своей армии, но армий других государств, а также разбираться в культурно-исторических особенностях страны, язык которой он изучает. Другими словами, его задача – обеспечить коммуникацию на всех уровнях взаимодействия, от смыслового до эмоционального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836713"/>
            <a:ext cx="4038600" cy="541168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О</a:t>
            </a:r>
            <a:r>
              <a:rPr lang="ru-RU" dirty="0" smtClean="0"/>
              <a:t>бязанности </a:t>
            </a:r>
            <a:r>
              <a:rPr lang="ru-RU" dirty="0"/>
              <a:t>военного переводчика включают: </a:t>
            </a:r>
            <a:endParaRPr lang="ru-RU" dirty="0" smtClean="0"/>
          </a:p>
          <a:p>
            <a:r>
              <a:rPr lang="ru-RU" dirty="0" smtClean="0"/>
              <a:t>синхронный </a:t>
            </a:r>
            <a:r>
              <a:rPr lang="ru-RU" dirty="0"/>
              <a:t>перевод речи, очных и телефонных диалогов военных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перевод служебных документов, спецификаций, технических характеристик и т.д</a:t>
            </a:r>
            <a:r>
              <a:rPr lang="ru-RU" dirty="0" smtClean="0"/>
              <a:t>.,</a:t>
            </a:r>
          </a:p>
          <a:p>
            <a:r>
              <a:rPr lang="ru-RU" dirty="0" smtClean="0"/>
              <a:t> </a:t>
            </a:r>
            <a:r>
              <a:rPr lang="ru-RU" dirty="0"/>
              <a:t>перевод показаний при проведении допросов, вопросов судей, доводов адвокатов подозреваемых и т.д., </a:t>
            </a:r>
            <a:endParaRPr lang="ru-RU" dirty="0" smtClean="0"/>
          </a:p>
          <a:p>
            <a:r>
              <a:rPr lang="ru-RU" dirty="0" smtClean="0"/>
              <a:t>изучение </a:t>
            </a:r>
            <a:r>
              <a:rPr lang="ru-RU" dirty="0"/>
              <a:t>разнообразных военных публикаций и материалов, представленных в иностранных СМИ, </a:t>
            </a:r>
            <a:endParaRPr lang="ru-RU" dirty="0" smtClean="0"/>
          </a:p>
          <a:p>
            <a:r>
              <a:rPr lang="ru-RU" dirty="0" smtClean="0"/>
              <a:t>научную </a:t>
            </a:r>
            <a:r>
              <a:rPr lang="ru-RU" dirty="0"/>
              <a:t>и преподавательскую работу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408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3661592"/>
          </a:xfrm>
        </p:spPr>
        <p:txBody>
          <a:bodyPr>
            <a:noAutofit/>
          </a:bodyPr>
          <a:lstStyle/>
          <a:p>
            <a:r>
              <a:rPr lang="ru-RU" sz="2800" dirty="0"/>
              <a:t>Как у любого офицера, величина дохода военного переводчика зависит от звания, должности, выслуги, участия в военных операциях и надбавок, к которым относится и доплата за знание языков. В целом заработная плата офицера-контрактника начинается от 60 тыс. рублей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398" y="3645024"/>
            <a:ext cx="3392007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9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Плюсы и минусы профессии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1800" dirty="0"/>
              <a:t>+Данная работа очень </a:t>
            </a:r>
            <a:r>
              <a:rPr lang="ru-RU" sz="1800" dirty="0" smtClean="0"/>
              <a:t>актуальна </a:t>
            </a:r>
            <a:r>
              <a:rPr lang="ru-RU" sz="1800" dirty="0"/>
              <a:t>в наше </a:t>
            </a:r>
            <a:r>
              <a:rPr lang="ru-RU" sz="1800" dirty="0" smtClean="0"/>
              <a:t>время</a:t>
            </a:r>
          </a:p>
          <a:p>
            <a:pPr marL="64008" indent="0">
              <a:buNone/>
            </a:pPr>
            <a:r>
              <a:rPr lang="ru-RU" sz="1800" dirty="0"/>
              <a:t>+В современном мире военному переводчику можно запросто найти для себя </a:t>
            </a:r>
            <a:r>
              <a:rPr lang="ru-RU" sz="1800" dirty="0" smtClean="0"/>
              <a:t>работу</a:t>
            </a:r>
          </a:p>
          <a:p>
            <a:pPr marL="64008" indent="0">
              <a:buNone/>
            </a:pPr>
            <a:r>
              <a:rPr lang="ru-RU" sz="1800" dirty="0"/>
              <a:t>+ </a:t>
            </a:r>
            <a:r>
              <a:rPr lang="ru-RU" sz="1800" dirty="0" smtClean="0"/>
              <a:t>Гарантируется </a:t>
            </a:r>
            <a:r>
              <a:rPr lang="ru-RU" sz="1800" dirty="0"/>
              <a:t>работа в полной </a:t>
            </a:r>
            <a:r>
              <a:rPr lang="ru-RU" sz="1800" dirty="0" smtClean="0"/>
              <a:t>безопасности</a:t>
            </a:r>
          </a:p>
          <a:p>
            <a:pPr marL="64008" indent="0">
              <a:buNone/>
            </a:pPr>
            <a:r>
              <a:rPr lang="ru-RU" sz="1800" dirty="0"/>
              <a:t>+Бесконечное развитие. Этой профессии можно учиться всю </a:t>
            </a:r>
            <a:r>
              <a:rPr lang="ru-RU" sz="1800" dirty="0" smtClean="0"/>
              <a:t>жизнь</a:t>
            </a:r>
          </a:p>
          <a:p>
            <a:pPr marL="64008" indent="0">
              <a:buNone/>
            </a:pPr>
            <a:r>
              <a:rPr lang="ru-RU" sz="1800" dirty="0"/>
              <a:t>+Знание иностранного языка. Оно </a:t>
            </a:r>
            <a:r>
              <a:rPr lang="ru-RU" sz="1800" dirty="0" smtClean="0"/>
              <a:t>пригодится всегда.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1800" dirty="0"/>
              <a:t>-Военный переводчик практически постоянно находится в </a:t>
            </a:r>
            <a:r>
              <a:rPr lang="ru-RU" sz="1800" dirty="0" smtClean="0"/>
              <a:t>командировках</a:t>
            </a:r>
          </a:p>
          <a:p>
            <a:pPr marL="64008" indent="0">
              <a:buNone/>
            </a:pPr>
            <a:r>
              <a:rPr lang="ru-RU" sz="1800" dirty="0"/>
              <a:t>-Работа военным переводчиком может сопровождаться стрессом и повреждённой </a:t>
            </a:r>
            <a:r>
              <a:rPr lang="ru-RU" sz="1800" dirty="0" smtClean="0"/>
              <a:t>психикой</a:t>
            </a:r>
          </a:p>
          <a:p>
            <a:pPr marL="64008" indent="0">
              <a:buNone/>
            </a:pPr>
            <a:r>
              <a:rPr lang="ru-RU" sz="1800" dirty="0"/>
              <a:t>-В самом начале карьерного пути заработная плата очень маленькая</a:t>
            </a:r>
          </a:p>
        </p:txBody>
      </p:sp>
    </p:spTree>
    <p:extLst>
      <p:ext uri="{BB962C8B-B14F-4D97-AF65-F5344CB8AC3E}">
        <p14:creationId xmlns:p14="http://schemas.microsoft.com/office/powerpoint/2010/main" val="297388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583488" cy="3955704"/>
          </a:xfrm>
        </p:spPr>
        <p:txBody>
          <a:bodyPr/>
          <a:lstStyle/>
          <a:p>
            <a:r>
              <a:rPr lang="ru-RU" sz="2400" dirty="0"/>
              <a:t>После </a:t>
            </a:r>
            <a:r>
              <a:rPr lang="ru-RU" sz="2400" dirty="0" smtClean="0"/>
              <a:t>окончания службы в рядах вооруженных сил,  </a:t>
            </a:r>
            <a:r>
              <a:rPr lang="ru-RU" sz="2400" dirty="0"/>
              <a:t>военные переводчики зачастую устраиваются работать синхронистами в компании с высоким уровнем зарплат, берутся за литературные переводы, занимаются преподавательской деятельностью.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09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72</TotalTime>
  <Words>424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Яркая</vt:lpstr>
      <vt:lpstr>Презентация на тему:  «Кем я стану, когда выросту»</vt:lpstr>
      <vt:lpstr>Для достижения больших результатов я обязательно продолжу обучение в 10-11 классах.</vt:lpstr>
      <vt:lpstr>Презентация PowerPoint</vt:lpstr>
      <vt:lpstr>Презентация PowerPoint</vt:lpstr>
      <vt:lpstr>Презентация PowerPoint</vt:lpstr>
      <vt:lpstr>Профессиональные обязанности</vt:lpstr>
      <vt:lpstr>Как у любого офицера, величина дохода военного переводчика зависит от звания, должности, выслуги, участия в военных операциях и надбавок, к которым относится и доплата за знание языков. В целом заработная плата офицера-контрактника начинается от 60 тыс. рублей.</vt:lpstr>
      <vt:lpstr>Плюсы и минусы профессии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 «Кем я стану, когда выросту»</dc:title>
  <dc:creator>Igor Sokolov</dc:creator>
  <cp:lastModifiedBy>Пользователь</cp:lastModifiedBy>
  <cp:revision>8</cp:revision>
  <cp:lastPrinted>2020-02-04T18:21:41Z</cp:lastPrinted>
  <dcterms:created xsi:type="dcterms:W3CDTF">2020-02-02T15:16:46Z</dcterms:created>
  <dcterms:modified xsi:type="dcterms:W3CDTF">2020-02-14T09:56:36Z</dcterms:modified>
</cp:coreProperties>
</file>