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hyperlink" Target="https://www.profguide.io/vuz/program/3955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profguide.io/vuz/program/3153/" TargetMode="Externa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902044"/>
            <a:ext cx="8915399" cy="1902940"/>
          </a:xfrm>
        </p:spPr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Хочу стать пластическим хирургом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9508052" cy="1126283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latin typeface="+mj-lt"/>
                <a:cs typeface="Times New Roman" panose="02020603050405020304" pitchFamily="18" charset="0"/>
              </a:rPr>
              <a:t>Кузнецова Эмилия 5 -1 класс</a:t>
            </a:r>
            <a:endParaRPr lang="ru-RU" sz="2400" i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794" y="3123640"/>
            <a:ext cx="5016844" cy="35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пластической хирургии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800" dirty="0"/>
              <a:t>эстетическая, необходимая для коррекции недостатков внешности;</a:t>
            </a:r>
          </a:p>
          <a:p>
            <a:pPr algn="just"/>
            <a:r>
              <a:rPr lang="ru-RU" sz="2800" dirty="0"/>
              <a:t>реконструктивная, помогающая устранить приобретенные и врожденные дефекты тканей, внутренних органов, тела в целом, которые снижают качество жизни пациента.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61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6489" y="814524"/>
            <a:ext cx="11434111" cy="932841"/>
          </a:xfrm>
        </p:spPr>
        <p:txBody>
          <a:bodyPr/>
          <a:lstStyle/>
          <a:p>
            <a:pPr algn="ctr"/>
            <a:r>
              <a:rPr lang="ru-RU" dirty="0" smtClean="0"/>
              <a:t>Эстетическая хирургия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6489" y="1747365"/>
            <a:ext cx="5704174" cy="396651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2731" y="1747365"/>
            <a:ext cx="5427869" cy="39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528" y="624110"/>
            <a:ext cx="10750083" cy="1280890"/>
          </a:xfrm>
        </p:spPr>
        <p:txBody>
          <a:bodyPr/>
          <a:lstStyle/>
          <a:p>
            <a:pPr algn="ctr"/>
            <a:r>
              <a:rPr lang="ru-RU" dirty="0" smtClean="0"/>
              <a:t>Реконструктивная хирургия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0364" y="2016162"/>
            <a:ext cx="4932593" cy="388768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54528" y="2016162"/>
            <a:ext cx="5752506" cy="38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9957" y="624110"/>
            <a:ext cx="7834654" cy="128089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Плюсы и минусы профессии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19881" y="1905000"/>
            <a:ext cx="5136060" cy="4477265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000" b="1" dirty="0" smtClean="0"/>
              <a:t>ПЛЮСЫ:</a:t>
            </a:r>
          </a:p>
          <a:p>
            <a:pPr lvl="0"/>
            <a:r>
              <a:rPr lang="ru-RU" sz="2000" dirty="0" smtClean="0"/>
              <a:t>Популярное </a:t>
            </a:r>
            <a:r>
              <a:rPr lang="ru-RU" sz="2000" dirty="0"/>
              <a:t>и востребованное направление медицины.</a:t>
            </a:r>
          </a:p>
          <a:p>
            <a:pPr lvl="0"/>
            <a:r>
              <a:rPr lang="ru-RU" sz="2000" dirty="0"/>
              <a:t>Достойная заработная плата.</a:t>
            </a:r>
          </a:p>
          <a:p>
            <a:pPr lvl="0"/>
            <a:r>
              <a:rPr lang="ru-RU" sz="2000" dirty="0"/>
              <a:t>Полезная работа, ведь этот врач возвращает пациентов к нормальной жизни.</a:t>
            </a:r>
          </a:p>
          <a:p>
            <a:pPr lvl="0"/>
            <a:r>
              <a:rPr lang="ru-RU" sz="2000" dirty="0"/>
              <a:t>Возможность пройти стажировку за границей, что повысит ценность хирурга.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1717589"/>
            <a:ext cx="4313864" cy="466467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200" b="1" i="1" dirty="0"/>
              <a:t>Минусы</a:t>
            </a:r>
          </a:p>
          <a:p>
            <a:pPr lvl="0"/>
            <a:r>
              <a:rPr lang="ru-RU" sz="2200" dirty="0"/>
              <a:t>Груз ответственности.</a:t>
            </a:r>
          </a:p>
          <a:p>
            <a:pPr lvl="0"/>
            <a:r>
              <a:rPr lang="ru-RU" sz="2200" dirty="0"/>
              <a:t>Осложнения, которые могут возникнуть после </a:t>
            </a:r>
            <a:r>
              <a:rPr lang="ru-RU" sz="2200" dirty="0" smtClean="0"/>
              <a:t>операции.</a:t>
            </a:r>
            <a:endParaRPr lang="ru-RU" sz="2200" dirty="0"/>
          </a:p>
          <a:p>
            <a:pPr lvl="0"/>
            <a:r>
              <a:rPr lang="ru-RU" sz="2200" dirty="0"/>
              <a:t>Не все пациенты довольны результатом работы хирурга.</a:t>
            </a:r>
          </a:p>
          <a:p>
            <a:pPr lvl="0"/>
            <a:r>
              <a:rPr lang="ru-RU" sz="2200" dirty="0"/>
              <a:t>Многочасовые операции и ненормированный рабочий день.</a:t>
            </a:r>
          </a:p>
          <a:p>
            <a:pPr lvl="0"/>
            <a:r>
              <a:rPr lang="ru-RU" sz="2200" dirty="0"/>
              <a:t>Большой конкурс в вузах.</a:t>
            </a:r>
          </a:p>
          <a:p>
            <a:pPr lvl="0"/>
            <a:r>
              <a:rPr lang="ru-RU" sz="2200" dirty="0"/>
              <a:t>Необходимо потратить минимум 8 лет на обучение.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59" y="390452"/>
            <a:ext cx="2013398" cy="1514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249" y="1264555"/>
            <a:ext cx="1555168" cy="11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50226" y="106899"/>
            <a:ext cx="4843849" cy="67837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получить образование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556951" y="785276"/>
            <a:ext cx="5084015" cy="607272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/>
              <a:t>Российский университет дружбы </a:t>
            </a:r>
            <a:r>
              <a:rPr lang="ru-RU" sz="1800" b="1" dirty="0" smtClean="0"/>
              <a:t>народов (факультет «Лечебное дело»)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/>
              <a:t>Московский государственный университет имени М.В. </a:t>
            </a:r>
            <a:r>
              <a:rPr lang="ru-RU" sz="1800" b="1" dirty="0" smtClean="0"/>
              <a:t>Ломоносова («Лечебное дело» Факультет </a:t>
            </a:r>
            <a:r>
              <a:rPr lang="ru-RU" sz="1800" b="1" dirty="0"/>
              <a:t>фундаментальной </a:t>
            </a:r>
            <a:r>
              <a:rPr lang="ru-RU" sz="1800" b="1" dirty="0" smtClean="0"/>
              <a:t>медицины)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/>
              <a:t>Первый Московский государственный медицинский университет им. </a:t>
            </a:r>
            <a:r>
              <a:rPr lang="ru-RU" sz="1800" b="1" dirty="0" err="1" smtClean="0"/>
              <a:t>И.М.Сеченова</a:t>
            </a:r>
            <a:r>
              <a:rPr lang="ru-RU" sz="1800" b="1" dirty="0" smtClean="0"/>
              <a:t> (факультет «Лечебное дело»)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/>
              <a:t>Национальный исследовательский ядерный университет (МИФИ</a:t>
            </a:r>
            <a:r>
              <a:rPr lang="ru-RU" sz="1800" b="1" dirty="0" smtClean="0"/>
              <a:t>) (факультет «Лечебное дело»)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/>
              <a:t>Московский государственный медико-стоматологический университет им. А.И. </a:t>
            </a:r>
            <a:r>
              <a:rPr lang="ru-RU" sz="1800" b="1" dirty="0" smtClean="0"/>
              <a:t>Евдокимова (факультет «Лечебное дело»)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/>
              <a:t>Тверской государственный медицинский </a:t>
            </a:r>
            <a:r>
              <a:rPr lang="ru-RU" sz="1800" b="1" dirty="0" smtClean="0"/>
              <a:t>университет (факультет «Лечебное дело»)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  <a:p>
            <a:endParaRPr lang="ru-RU" dirty="0"/>
          </a:p>
        </p:txBody>
      </p:sp>
      <p:pic>
        <p:nvPicPr>
          <p:cNvPr id="8" name="Объект 7" descr="https://www.profguide.io/images/article/a/10/eKmBQpwBl5.pn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578" y="23858"/>
            <a:ext cx="2619632" cy="22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www.profguide.io/images/article/a/10/TzHAvlCuQo.pn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17" y="1272276"/>
            <a:ext cx="1600991" cy="161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2318" y="1903501"/>
            <a:ext cx="2038864" cy="20388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9531" y="3293216"/>
            <a:ext cx="1419202" cy="14192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4702" y="4002817"/>
            <a:ext cx="1491319" cy="14913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1595" y="4730485"/>
            <a:ext cx="2163746" cy="20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145" b="18145"/>
          <a:stretch>
            <a:fillRect/>
          </a:stretch>
        </p:blipFill>
        <p:spPr>
          <a:xfrm>
            <a:off x="5882779" y="241835"/>
            <a:ext cx="5733044" cy="2478937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995190" y="5896426"/>
            <a:ext cx="10929551" cy="87507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 smtClean="0"/>
              <a:t>Врач </a:t>
            </a:r>
            <a:r>
              <a:rPr lang="ru-RU" sz="1800" b="1" dirty="0"/>
              <a:t>ежедневно сталкивается с разными людьми, которые могут быть излишне восприимчивыми, грубыми, нерешительными, поэтому важна вежливость и хорошее воспитание.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074" y="241836"/>
            <a:ext cx="3478984" cy="24789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607" y="2818210"/>
            <a:ext cx="4223135" cy="2915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074" y="2883664"/>
            <a:ext cx="5527164" cy="284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4006" y="236641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5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235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Times New Roman</vt:lpstr>
      <vt:lpstr>Wingdings</vt:lpstr>
      <vt:lpstr>Wingdings 3</vt:lpstr>
      <vt:lpstr>Легкий дым</vt:lpstr>
      <vt:lpstr>Хочу стать пластическим хирургом</vt:lpstr>
      <vt:lpstr>Направления пластической хирургии</vt:lpstr>
      <vt:lpstr>Эстетическая хирургия </vt:lpstr>
      <vt:lpstr>Реконструктивная хирургия</vt:lpstr>
      <vt:lpstr>Плюсы и минусы профессии</vt:lpstr>
      <vt:lpstr>Где получить образование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Хочу стать пластическим хирургом</dc:title>
  <dc:creator>Kuznetsova, Inna</dc:creator>
  <cp:lastModifiedBy>Kuznetsova, Inna</cp:lastModifiedBy>
  <cp:revision>6</cp:revision>
  <cp:lastPrinted>2020-01-31T15:29:40Z</cp:lastPrinted>
  <dcterms:created xsi:type="dcterms:W3CDTF">2020-01-31T14:48:51Z</dcterms:created>
  <dcterms:modified xsi:type="dcterms:W3CDTF">2020-01-31T15:32:59Z</dcterms:modified>
</cp:coreProperties>
</file>