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05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655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004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39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08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67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24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739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70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19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88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2425-D351-4463-846E-469553645573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3C57-5F32-4D7B-9A62-97B145C3A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3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2" y="2105025"/>
            <a:ext cx="10591798" cy="1304925"/>
          </a:xfrm>
        </p:spPr>
        <p:txBody>
          <a:bodyPr>
            <a:normAutofit/>
          </a:bodyPr>
          <a:lstStyle/>
          <a:p>
            <a:r>
              <a:rPr lang="ru-RU" dirty="0" smtClean="0"/>
              <a:t>Профессия - психолог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6524" y="4895850"/>
            <a:ext cx="14211301" cy="14287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Тимофеева Анжелика</a:t>
            </a:r>
          </a:p>
          <a:p>
            <a:r>
              <a:rPr lang="ru-RU" sz="2800" dirty="0" smtClean="0"/>
              <a:t>5-1 КЛАСС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001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626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405" y="1079157"/>
            <a:ext cx="10552670" cy="140043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Вам нужно выбирать эту профессию если;</a:t>
            </a:r>
            <a:b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 складу ума вы гуманитарий ;</a:t>
            </a:r>
            <a:b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 общительны, у вас много друзей;</a:t>
            </a:r>
            <a:b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 терпеливы  и доброжелательны;</a:t>
            </a:r>
            <a:b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/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4"/>
                </a:solidFill>
              </a:rPr>
              <a:t>Вам не стоит выбирать профессию психолог если: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4"/>
                </a:solidFill>
              </a:rPr>
              <a:t>Не любите прислушиваться к проблемам других ;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4"/>
                </a:solidFill>
              </a:rPr>
              <a:t>Вы не терпеливы;</a:t>
            </a:r>
          </a:p>
        </p:txBody>
      </p:sp>
    </p:spTree>
    <p:extLst>
      <p:ext uri="{BB962C8B-B14F-4D97-AF65-F5344CB8AC3E}">
        <p14:creationId xmlns:p14="http://schemas.microsoft.com/office/powerpoint/2010/main" xmlns="" val="34628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409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56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672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 Тверской государственный университет-факультет психологии. (Студенческий переулок д. 12)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405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37751"/>
            <a:ext cx="10610849" cy="6253549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42460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50</Words>
  <Application>Microsoft Office PowerPoint</Application>
  <PresentationFormat>Произвольный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Профессия - психолог</vt:lpstr>
      <vt:lpstr>Слайд 2</vt:lpstr>
      <vt:lpstr>Вам нужно выбирать эту профессию если; По складу ума вы гуманитарий ; Вы общительны, у вас много друзей; Вы терпеливы  и доброжелательны; </vt:lpstr>
      <vt:lpstr>Слайд 4</vt:lpstr>
      <vt:lpstr>Слайд 5</vt:lpstr>
      <vt:lpstr> Тверской государственный университет-факультет психологии. (Студенческий переулок д. 12)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5-1</dc:title>
  <dc:creator>Тимофеева Алла Викторовна</dc:creator>
  <cp:lastModifiedBy>Галина</cp:lastModifiedBy>
  <cp:revision>14</cp:revision>
  <dcterms:created xsi:type="dcterms:W3CDTF">2020-02-01T13:06:52Z</dcterms:created>
  <dcterms:modified xsi:type="dcterms:W3CDTF">2020-02-13T17:19:07Z</dcterms:modified>
</cp:coreProperties>
</file>