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283B51-3101-4919-A93F-B3227782990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D121A7F-3172-42C5-93C6-0C228CEF2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3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43FD4B-F4D0-461A-9706-4B51FDE407F5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4289B20-51B8-4B1A-8CB9-F76F598A0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E2BE01-4720-462B-90D8-17F035657E77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97D719-BEBF-40A7-98A3-C324FD727D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8A76E017-9B24-4C93-AB75-C69D84627CD0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99E9309-759D-4574-9185-72E2DF3383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4C6078-A76D-49A8-8BA9-5651008DD7A3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F0152D-2577-452D-BB33-79140086D1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35E013-09E7-4384-B564-73C2558734A8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5AD4621-0E0F-4B3A-AE5F-3C1D8672F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4587F-EE70-475C-B292-5B8ED4C8D651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FFF381-908B-465E-97F8-76338A4EB1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C9F54C-D173-4D7A-B0E6-CD0F7383D015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DC225A-29CA-4ABC-A4BD-57DD8162D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7598B2-2495-43D4-9DDC-A3FB5FE5440D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DDCA6B-A5E7-4E9A-9E95-7F51A35A9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5C6547-4EA0-44E4-8F03-268B92B9A626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80CCE0-9C2C-4EE3-AFB8-292B0BEB0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238D4B-834E-41BC-88D9-A0AAE0EA13D1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C3CB31-C43C-48FD-B7BF-9ED563D7F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500C40-F52A-4B68-A946-7D8038FA1F14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1AEEBC-CD5A-4DE8-AA0F-917537ACE7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81524E3-2BFF-4DCD-86BA-BCC41740BEB7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8DFA615-2154-4DEE-B356-DEE476B9F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4468" y="260648"/>
            <a:ext cx="815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Муниципальное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бюджетное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общеобразовательное учреждение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«Средняя школа № 45 с углублённым изучением отдельных предметов естественнонаучной направленности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г</a:t>
            </a:r>
            <a:r>
              <a:rPr lang="ru-RU" sz="200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Тверь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628800"/>
            <a:ext cx="7308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</a:t>
            </a:r>
            <a:r>
              <a:rPr lang="ru-RU" sz="2400" b="1" dirty="0" smtClean="0">
                <a:solidFill>
                  <a:srgbClr val="FFFF00"/>
                </a:solidFill>
              </a:rPr>
              <a:t>ФЕСТИВАЛЬ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               «КАЛЕЙДОСКОП ПРОФЕССИЙ»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4365104"/>
            <a:ext cx="6588224" cy="201622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45720" tIns="0" rIns="45720" bIns="0" anchor="b" anchorCtr="0">
            <a:normAutofit fontScale="9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b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 2 в класса  МБОУ СШ № 45</a:t>
            </a:r>
            <a:b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Соловьев   Данил МАКСИМОВИЧ(8 лет)</a:t>
            </a:r>
            <a:b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b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Зиновьева Ольга Павловна </a:t>
            </a:r>
            <a:endParaRPr lang="ru-RU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0116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img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7653528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" name="Содержимое 9" descr="af88c5ff8fbd550d1c713452a613be7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</p:spPr>
      </p:pic>
      <p:pic>
        <p:nvPicPr>
          <p:cNvPr id="14" name="Содержимое 13" descr="vniman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4725144"/>
            <a:ext cx="1403647" cy="993460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0673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068960"/>
            <a:ext cx="7344816" cy="1224136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моего папы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72808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Мой папа инженер – электрик!</a:t>
            </a:r>
            <a:br>
              <a:rPr lang="ru-RU" u="sng" dirty="0" smtClean="0"/>
            </a:br>
            <a:r>
              <a:rPr lang="ru-RU" sz="2200" dirty="0" smtClean="0"/>
              <a:t>         Он прокладывает </a:t>
            </a:r>
            <a:r>
              <a:rPr lang="ru-RU" sz="2200" dirty="0" smtClean="0"/>
              <a:t>кабели, </a:t>
            </a:r>
            <a:r>
              <a:rPr lang="ru-RU" sz="2200" dirty="0" smtClean="0"/>
              <a:t>по которым протекает электричество к </a:t>
            </a:r>
            <a:r>
              <a:rPr lang="ru-RU" sz="2200" dirty="0" smtClean="0"/>
              <a:t>НОВЫМ ДОМАМ и </a:t>
            </a:r>
            <a:r>
              <a:rPr lang="ru-RU" sz="2200" dirty="0" smtClean="0"/>
              <a:t>различным </a:t>
            </a:r>
            <a:r>
              <a:rPr lang="ru-RU" sz="2200" dirty="0" smtClean="0"/>
              <a:t>сооружениям</a:t>
            </a:r>
            <a:r>
              <a:rPr lang="ru-RU" sz="2200" dirty="0"/>
              <a:t>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</a:t>
            </a:r>
            <a:r>
              <a:rPr lang="ru-RU" sz="2200" dirty="0" smtClean="0"/>
              <a:t>помогает </a:t>
            </a:r>
            <a:r>
              <a:rPr lang="ru-RU" sz="2200" dirty="0" smtClean="0"/>
              <a:t>каждой лампочке и розетке быть под напряжением.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149080"/>
            <a:ext cx="6172200" cy="22326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загруженн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6768752" cy="315143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172400" cy="27363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В наше время, много важных и нужных профессий! </a:t>
            </a:r>
            <a:br>
              <a:rPr lang="ru-RU" sz="3100" dirty="0" smtClean="0"/>
            </a:br>
            <a:r>
              <a:rPr lang="ru-RU" sz="3100" dirty="0" smtClean="0"/>
              <a:t>     Но без помощи электрика, его знаний и опыта, люди не смогут выполнять свою работу!</a:t>
            </a:r>
            <a:endParaRPr lang="ru-RU" dirty="0"/>
          </a:p>
        </p:txBody>
      </p:sp>
      <p:pic>
        <p:nvPicPr>
          <p:cNvPr id="9" name="Содержимое 8" descr="img_user_file_55f19dbee561d_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0271"/>
            <a:ext cx="46038" cy="25896"/>
          </a:xfrm>
        </p:spPr>
      </p:pic>
      <p:pic>
        <p:nvPicPr>
          <p:cNvPr id="12" name="Содержимое 11" descr="img_user_file_55f19dbee561d_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8100392" cy="4437112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72400" cy="3252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Работа электрика относится к классу труда с повышенным уровнем опасности.</a:t>
            </a:r>
            <a:br>
              <a:rPr lang="ru-RU" dirty="0" smtClean="0"/>
            </a:br>
            <a:r>
              <a:rPr lang="ru-RU" dirty="0" smtClean="0"/>
              <a:t>     Это связано с возможностью поражением электрическим током. </a:t>
            </a:r>
            <a:endParaRPr lang="ru-RU" dirty="0"/>
          </a:p>
        </p:txBody>
      </p:sp>
      <p:pic>
        <p:nvPicPr>
          <p:cNvPr id="9" name="Содержимое 8" descr="151_img5-1-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8172399" cy="3284984"/>
          </a:xfr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-45718" y="6525344"/>
            <a:ext cx="45719" cy="33265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168" y="0"/>
            <a:ext cx="8165455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54" y="0"/>
            <a:ext cx="8892480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qKl-9QOLW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4365103"/>
          </a:xfrm>
        </p:spPr>
      </p:pic>
      <p:pic>
        <p:nvPicPr>
          <p:cNvPr id="7" name="Рисунок 6" descr="12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9144000" cy="2780928"/>
          </a:xfrm>
          <a:prstGeom prst="rect">
            <a:avLst/>
          </a:prstGeom>
        </p:spPr>
      </p:pic>
      <p:pic>
        <p:nvPicPr>
          <p:cNvPr id="9" name="Содержимое 8" descr="ag_M9YihWV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"/>
            <a:ext cx="4211960" cy="4077071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673</TotalTime>
  <Words>49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Мой папа инженер – электрик!          Он прокладывает кабели, по которым протекает электричество к НОВЫМ ДОМАМ и различным сооружениям,        помогает каждой лампочке и розетке быть под напряжением.  </vt:lpstr>
      <vt:lpstr>               В наше время, много важных и нужных профессий!       Но без помощи электрика, его знаний и опыта, люди не смогут выполнять свою работу!</vt:lpstr>
      <vt:lpstr>    Работа электрика относится к классу труда с повышенным уровнем опасности.      Это связано с возможностью поражением электрическим током.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люди осваивают космос?</dc:title>
  <dc:creator>user</dc:creator>
  <cp:lastModifiedBy>1</cp:lastModifiedBy>
  <cp:revision>78</cp:revision>
  <dcterms:created xsi:type="dcterms:W3CDTF">2012-05-17T21:05:39Z</dcterms:created>
  <dcterms:modified xsi:type="dcterms:W3CDTF">2020-05-12T14:34:48Z</dcterms:modified>
</cp:coreProperties>
</file>