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8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4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2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5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9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6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9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D1B4-FB23-4E52-A64D-FF3B216A0DA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3645-E8F7-48FC-94EA-60BA625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6579" y="5257800"/>
            <a:ext cx="203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Ученица 4 З класса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Трешкина</a:t>
            </a:r>
            <a:r>
              <a:rPr lang="ru-RU" dirty="0" smtClean="0">
                <a:solidFill>
                  <a:schemeClr val="bg1"/>
                </a:solidFill>
              </a:rPr>
              <a:t> Мария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3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2330" r="2500"/>
          <a:stretch/>
        </p:blipFill>
        <p:spPr>
          <a:xfrm>
            <a:off x="3558053" y="2225842"/>
            <a:ext cx="5366842" cy="4093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55133" t="20044" r="19210" b="19810"/>
          <a:stretch/>
        </p:blipFill>
        <p:spPr>
          <a:xfrm>
            <a:off x="433136" y="2523439"/>
            <a:ext cx="2880000" cy="3795696"/>
          </a:xfrm>
          <a:prstGeom prst="rect">
            <a:avLst/>
          </a:prstGeom>
        </p:spPr>
      </p:pic>
      <p:pic>
        <p:nvPicPr>
          <p:cNvPr id="5" name="7 мая, 14.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74705" y="5241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мая, 14.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0958" y="5662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мая, 14.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4390" y="4628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мая, 13.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2674" y="4543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мая, 13.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0" y="5061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2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мая, 13.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0958" y="4652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394" y="3235948"/>
            <a:ext cx="4331459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3637" y="1857079"/>
            <a:ext cx="4331459" cy="3240000"/>
          </a:xfrm>
          <a:prstGeom prst="rect">
            <a:avLst/>
          </a:prstGeom>
        </p:spPr>
      </p:pic>
      <p:pic>
        <p:nvPicPr>
          <p:cNvPr id="4" name="7 мая, 13.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1116" y="5033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t="-5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мая, 14.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0327" y="5061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t="39825" r="20917" b="2806"/>
          <a:stretch/>
        </p:blipFill>
        <p:spPr>
          <a:xfrm rot="16200000">
            <a:off x="5421983" y="3466009"/>
            <a:ext cx="2520000" cy="36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31882" r="42368" b="16930"/>
          <a:stretch/>
        </p:blipFill>
        <p:spPr>
          <a:xfrm rot="10800000">
            <a:off x="4850783" y="1343366"/>
            <a:ext cx="3576494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7431" r="10263" b="5849"/>
          <a:stretch/>
        </p:blipFill>
        <p:spPr>
          <a:xfrm rot="10800000">
            <a:off x="986590" y="2777208"/>
            <a:ext cx="3112941" cy="2520000"/>
          </a:xfrm>
          <a:prstGeom prst="rect">
            <a:avLst/>
          </a:prstGeom>
        </p:spPr>
      </p:pic>
      <p:pic>
        <p:nvPicPr>
          <p:cNvPr id="9" name="7 мая, 14.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31116" y="5193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816" t="10059" r="16388" b="2882"/>
          <a:stretch/>
        </p:blipFill>
        <p:spPr>
          <a:xfrm>
            <a:off x="4535906" y="1282925"/>
            <a:ext cx="400518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2550693"/>
            <a:ext cx="3074049" cy="3811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5132" t="11151" r="17763" b="6470"/>
          <a:stretch/>
        </p:blipFill>
        <p:spPr>
          <a:xfrm>
            <a:off x="4440883" y="4078703"/>
            <a:ext cx="4195226" cy="2520000"/>
          </a:xfrm>
          <a:prstGeom prst="rect">
            <a:avLst/>
          </a:prstGeom>
        </p:spPr>
      </p:pic>
      <p:pic>
        <p:nvPicPr>
          <p:cNvPr id="8" name="7 мая, 14.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5021" y="5033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8</Words>
  <Application>Microsoft Office PowerPoint</Application>
  <PresentationFormat>Экран (4:3)</PresentationFormat>
  <Paragraphs>3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 Т</dc:creator>
  <cp:lastModifiedBy>М Т</cp:lastModifiedBy>
  <cp:revision>12</cp:revision>
  <dcterms:created xsi:type="dcterms:W3CDTF">2020-05-06T13:17:17Z</dcterms:created>
  <dcterms:modified xsi:type="dcterms:W3CDTF">2020-05-07T11:40:53Z</dcterms:modified>
</cp:coreProperties>
</file>