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4468" y="260648"/>
            <a:ext cx="8159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Муниципальное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bg1"/>
                </a:solidFill>
              </a:rPr>
              <a:t>бюджетное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bg1"/>
                </a:solidFill>
              </a:rPr>
              <a:t>общеобразовательное учреждение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«Средняя школа № 45 с углублённым изучением отдельных предметов естественнонаучной направленности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г</a:t>
            </a:r>
            <a:r>
              <a:rPr lang="ru-RU" sz="2000" smtClean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Тверь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1628800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ФЕСТИВАЛЬ «КАЛЕЙДОСКОП ПРОФЕССИЙ» 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Тема: «</a:t>
            </a:r>
            <a:r>
              <a:rPr lang="ru-RU" sz="2400" b="1" u="sng" dirty="0" smtClean="0">
                <a:solidFill>
                  <a:schemeClr val="bg1"/>
                </a:solidFill>
              </a:rPr>
              <a:t>Профессия моих родителей.»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4239854"/>
            <a:ext cx="5396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Выполнил: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ученик  2В  класса</a:t>
            </a:r>
          </a:p>
          <a:p>
            <a:pPr algn="r"/>
            <a:r>
              <a:rPr lang="ru-RU" sz="2400" b="1" u="sng" dirty="0" smtClean="0">
                <a:solidFill>
                  <a:schemeClr val="bg1"/>
                </a:solidFill>
              </a:rPr>
              <a:t>Чистяков Максим Тимурович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Руководитель: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Зиновьева Ольга Павловна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User\Desktop\ФН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44774" cy="20447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60648"/>
            <a:ext cx="6732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Моя мама, </a:t>
            </a:r>
            <a:r>
              <a:rPr lang="ru-RU" sz="2400" b="1" dirty="0" smtClean="0">
                <a:solidFill>
                  <a:srgbClr val="FF0000"/>
                </a:solidFill>
              </a:rPr>
              <a:t>Чистякова Виктория Сергеевна</a:t>
            </a:r>
            <a:r>
              <a:rPr lang="ru-RU" sz="2400" b="1" dirty="0" smtClean="0">
                <a:solidFill>
                  <a:schemeClr val="bg1"/>
                </a:solidFill>
              </a:rPr>
              <a:t>, по профессии </a:t>
            </a:r>
            <a:r>
              <a:rPr lang="ru-RU" sz="4000" b="1" dirty="0" smtClean="0">
                <a:solidFill>
                  <a:schemeClr val="bg1"/>
                </a:solidFill>
              </a:rPr>
              <a:t>юрист</a:t>
            </a:r>
            <a:r>
              <a:rPr lang="ru-RU" sz="2400" b="1" dirty="0" smtClean="0">
                <a:solidFill>
                  <a:schemeClr val="bg1"/>
                </a:solidFill>
              </a:rPr>
              <a:t>. Работает Заместителем начальника правового отдела в налоговой инспекции.</a:t>
            </a:r>
          </a:p>
        </p:txBody>
      </p:sp>
      <p:pic>
        <p:nvPicPr>
          <p:cNvPr id="75779" name="Picture 3" descr="C:\Users\User\Desktop\Окр.мир профессии\IMG_4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068" y="2276872"/>
            <a:ext cx="6031575" cy="4031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4.infourok.ru/uploads/ex/0b47/00096d9e-075dc89c/img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404664"/>
            <a:ext cx="7920880" cy="5940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Что такое налоги? Налоги – это  общеобязательные платежи, взимаемые государством с людей. Например,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это небольшая часть зарплаты, которую обязаны платить все граждане государству, чтобы в стране были деньги. </a:t>
            </a:r>
          </a:p>
          <a:p>
            <a:endParaRPr lang="ru-RU" dirty="0"/>
          </a:p>
        </p:txBody>
      </p:sp>
      <p:pic>
        <p:nvPicPr>
          <p:cNvPr id="76802" name="Picture 2" descr="C:\Users\User\Desktop\нал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6408712" cy="4315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История налогов насчитывает сотни тысяч лет. Налоги известны еще давным-давно, еще с того времени, как начала зарождаться цивилизация.  Взимались  первые налоги в виде - скота, земли, зерна, масла, овощей и фруктов и т.д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  <p:pic>
        <p:nvPicPr>
          <p:cNvPr id="78850" name="Picture 2" descr="http://900igr.net/up/datai/192257/0016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36904" cy="3338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1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404664"/>
            <a:ext cx="49685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</a:rPr>
              <a:t>В обязанности моей мамы входит: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составлять и подавать в суд заявления на недобросовестных налогоплательщиков (</a:t>
            </a:r>
            <a:r>
              <a:rPr lang="ru-RU" sz="2400" b="1" dirty="0" err="1" smtClean="0">
                <a:solidFill>
                  <a:schemeClr val="bg1"/>
                </a:solidFill>
              </a:rPr>
              <a:t>т.е</a:t>
            </a:r>
            <a:r>
              <a:rPr lang="ru-RU" sz="2400" b="1" dirty="0" smtClean="0">
                <a:solidFill>
                  <a:schemeClr val="bg1"/>
                </a:solidFill>
              </a:rPr>
              <a:t> людей которые не оплатили налоги в установленный законом срок);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участвовать в судебных заседаниях,;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вести служебные проверки;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вести отчетность всех проведенных мероприятий, и количество судебных дел.</a:t>
            </a:r>
          </a:p>
          <a:p>
            <a:endParaRPr lang="ru-RU" dirty="0"/>
          </a:p>
        </p:txBody>
      </p:sp>
      <p:pic>
        <p:nvPicPr>
          <p:cNvPr id="5" name="Рисунок 4" descr="C:\Users\User\Desktop\Окр.мир профессии\IMG_40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672408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112" y="404663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Данная профессия очень важна для обеспечения процветания всей нашей страны. Во – первых, когда люди платят налоги, то богаче и лучше становится наша Россия..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Во – вторых, профессия сбора налогов – надежная опора и поддержка экономики, а без хорошей, стабильной экономики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User\Desktop\Окр.мир профессии\IMG_E41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20" y="413048"/>
            <a:ext cx="5032176" cy="377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4293096"/>
            <a:ext cx="84969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не может существовать ни одного государства.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В – третьих, в Российской Федерации налоги являются основной доходной частью государственного бюджета.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Благодаря профессии моей мамы на собранные налоги строятся школы, детские сады, больницы,  выплачиваются пенсии.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 Эта профессия очень, нужная и важная, как и все остальные профессии.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261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13</cp:revision>
  <dcterms:created xsi:type="dcterms:W3CDTF">2019-12-30T12:48:30Z</dcterms:created>
  <dcterms:modified xsi:type="dcterms:W3CDTF">2020-05-11T15:08:26Z</dcterms:modified>
</cp:coreProperties>
</file>