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9144000" cy="792088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Работу выполнил: </a:t>
            </a:r>
            <a:r>
              <a:rPr lang="ru-RU" b="1" dirty="0" err="1" smtClean="0">
                <a:solidFill>
                  <a:schemeClr val="tx1"/>
                </a:solidFill>
              </a:rPr>
              <a:t>Голобородько</a:t>
            </a:r>
            <a:r>
              <a:rPr lang="ru-RU" b="1" dirty="0" smtClean="0">
                <a:solidFill>
                  <a:schemeClr val="tx1"/>
                </a:solidFill>
              </a:rPr>
              <a:t> Коля 2 «Г»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k.alehno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80" y="1340768"/>
            <a:ext cx="6552728" cy="399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19" y="548680"/>
            <a:ext cx="8857051" cy="792088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Проект: «ДОРОГА ПАМЯТИ»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904656"/>
          </a:xfrm>
        </p:spPr>
        <p:txBody>
          <a:bodyPr/>
          <a:lstStyle/>
          <a:p>
            <a:r>
              <a:rPr lang="ru-RU" b="1" dirty="0" smtClean="0"/>
              <a:t>Мои дедушки в годы Великой отечественной войны были еще детьми.</a:t>
            </a:r>
          </a:p>
          <a:p>
            <a:r>
              <a:rPr lang="ru-RU" b="1" dirty="0" smtClean="0"/>
              <a:t>Они пережили войну и мои родственники много рассказывали мне об этом. О том как голодали во время войны, о страхах пережитых в эти годы, как переживали за своих отцов, которые воевали на войне. Именно о них я и хочу вам рассказать о моих прадедах.</a:t>
            </a:r>
            <a:endParaRPr lang="ru-RU" b="1" dirty="0"/>
          </a:p>
        </p:txBody>
      </p:sp>
      <p:pic>
        <p:nvPicPr>
          <p:cNvPr id="2050" name="Picture 2" descr="C:\Users\k.alehn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12976"/>
            <a:ext cx="640871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3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95936" y="1988840"/>
            <a:ext cx="4777408" cy="4176464"/>
          </a:xfrm>
        </p:spPr>
        <p:txBody>
          <a:bodyPr/>
          <a:lstStyle/>
          <a:p>
            <a:r>
              <a:rPr lang="ru-RU" b="1" dirty="0" smtClean="0"/>
              <a:t>Родился в 1905 году в </a:t>
            </a:r>
            <a:r>
              <a:rPr lang="ru-RU" b="1" dirty="0" err="1" smtClean="0"/>
              <a:t>Осташковском</a:t>
            </a:r>
            <a:r>
              <a:rPr lang="ru-RU" b="1" dirty="0" smtClean="0"/>
              <a:t> районе, в деревне </a:t>
            </a:r>
            <a:r>
              <a:rPr lang="ru-RU" b="1" dirty="0" err="1" smtClean="0"/>
              <a:t>Петрыжиха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Был призван на фронт в 1941 году. Он бесстрашно сражался с врагами и верил в победу. </a:t>
            </a:r>
          </a:p>
          <a:p>
            <a:r>
              <a:rPr lang="ru-RU" b="1" dirty="0" smtClean="0"/>
              <a:t>Дедушка прошел все войны от Финской до Великой отечественной, дошел до Берлина и вернулся домой!</a:t>
            </a:r>
          </a:p>
          <a:p>
            <a:r>
              <a:rPr lang="ru-RU" b="1" dirty="0" smtClean="0"/>
              <a:t>Награжден медалью за отвагу.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305800" cy="147714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Мой прадед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Стрелков Василий Кузьмич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k.alehno\Desktop\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266429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24000"/>
            <a:ext cx="807524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Родился в 1910 году, прошел Великую отечественную войну . </a:t>
            </a:r>
          </a:p>
          <a:p>
            <a:pPr marL="0" indent="0" algn="ctr">
              <a:buNone/>
            </a:pPr>
            <a:r>
              <a:rPr lang="ru-RU" sz="2800" dirty="0" smtClean="0"/>
              <a:t>К сожалению фотографии и награды не сохранились, но я помню и горжусь своим прадедом.</a:t>
            </a:r>
          </a:p>
          <a:p>
            <a:pPr marL="0" indent="0" algn="ctr">
              <a:buNone/>
            </a:pPr>
            <a:r>
              <a:rPr lang="ru-RU" sz="2800" dirty="0" smtClean="0"/>
              <a:t>Знаю, что прадедушка воевал на Ленинградском фронте. Он служил в звании лейтенанта артиллерийского полка.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Алехно Александр Александрович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176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Работу выполнил: Голобородько Коля 2 «Г»</vt:lpstr>
      <vt:lpstr>Презентация PowerPoint</vt:lpstr>
      <vt:lpstr>Мой прадед  Стрелков Василий Кузьмич</vt:lpstr>
      <vt:lpstr>Алехно Александр Александрович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прад</dc:title>
  <dc:creator>Алехно Ксения</dc:creator>
  <cp:lastModifiedBy>Алехно Ксения</cp:lastModifiedBy>
  <cp:revision>8</cp:revision>
  <dcterms:created xsi:type="dcterms:W3CDTF">2020-04-14T08:43:12Z</dcterms:created>
  <dcterms:modified xsi:type="dcterms:W3CDTF">2020-04-14T09:51:07Z</dcterms:modified>
</cp:coreProperties>
</file>