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65" r:id="rId4"/>
    <p:sldId id="257" r:id="rId5"/>
    <p:sldId id="262" r:id="rId6"/>
    <p:sldId id="264" r:id="rId7"/>
    <p:sldId id="258" r:id="rId8"/>
    <p:sldId id="259" r:id="rId9"/>
    <p:sldId id="260" r:id="rId10"/>
    <p:sldId id="263" r:id="rId11"/>
    <p:sldId id="261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6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7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07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4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5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3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4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6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02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6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8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9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D8DA2-026C-4CA0-B377-0CEAE5294B78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FE61-4998-4A72-B7C9-95AD98993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81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992888" cy="568863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chemeClr val="tx2"/>
                </a:solidFill>
              </a:rPr>
              <a:t>Программы, акции, конкурсы представленные  </a:t>
            </a:r>
            <a:br>
              <a:rPr lang="ru-RU" sz="3600" b="1" dirty="0" smtClean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на </a:t>
            </a:r>
            <a:r>
              <a:rPr lang="en-US" sz="3600" b="1" dirty="0" smtClean="0">
                <a:solidFill>
                  <a:schemeClr val="tx2"/>
                </a:solidFill>
              </a:rPr>
              <a:t>II</a:t>
            </a:r>
            <a:r>
              <a:rPr lang="ru-RU" sz="3600" b="1" dirty="0" smtClean="0">
                <a:solidFill>
                  <a:schemeClr val="tx2"/>
                </a:solidFill>
              </a:rPr>
              <a:t> областном </a:t>
            </a:r>
            <a:r>
              <a:rPr lang="ru-RU" sz="3600" b="1" dirty="0" err="1" smtClean="0">
                <a:solidFill>
                  <a:schemeClr val="tx2"/>
                </a:solidFill>
              </a:rPr>
              <a:t>вебинаре</a:t>
            </a:r>
            <a:r>
              <a:rPr lang="ru-RU" sz="3600" b="1" dirty="0" smtClean="0">
                <a:solidFill>
                  <a:schemeClr val="tx2"/>
                </a:solidFill>
              </a:rPr>
              <a:t>-совещании </a:t>
            </a:r>
            <a:br>
              <a:rPr lang="ru-RU" sz="3600" b="1" dirty="0" smtClean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для </a:t>
            </a:r>
            <a:r>
              <a:rPr lang="ru-RU" sz="3600" b="1" dirty="0">
                <a:solidFill>
                  <a:schemeClr val="tx2"/>
                </a:solidFill>
              </a:rPr>
              <a:t>образовательных организаций, реализующих на своей базе направления деятельности</a:t>
            </a:r>
            <a:r>
              <a:rPr lang="ru-RU" sz="3600" dirty="0">
                <a:solidFill>
                  <a:schemeClr val="tx2"/>
                </a:solidFill>
              </a:rPr>
              <a:t/>
            </a:r>
            <a:br>
              <a:rPr lang="ru-RU" sz="3600" dirty="0">
                <a:solidFill>
                  <a:schemeClr val="tx2"/>
                </a:solidFill>
              </a:rPr>
            </a:br>
            <a:r>
              <a:rPr lang="ru-RU" sz="3600" b="1" dirty="0">
                <a:solidFill>
                  <a:schemeClr val="tx2"/>
                </a:solidFill>
              </a:rPr>
              <a:t> </a:t>
            </a:r>
            <a:r>
              <a:rPr lang="ru-RU" sz="3600" b="1" dirty="0" smtClean="0">
                <a:solidFill>
                  <a:schemeClr val="tx2"/>
                </a:solidFill>
              </a:rPr>
              <a:t>РДШ</a:t>
            </a:r>
            <a:r>
              <a:rPr lang="ru-RU" sz="3600" dirty="0">
                <a:solidFill>
                  <a:schemeClr val="tx2"/>
                </a:solidFill>
              </a:rPr>
              <a:t/>
            </a:r>
            <a:br>
              <a:rPr lang="ru-RU" sz="3600" dirty="0">
                <a:solidFill>
                  <a:schemeClr val="tx2"/>
                </a:solidFill>
              </a:rPr>
            </a:br>
            <a:r>
              <a:rPr lang="ru-RU" sz="3600" b="1" dirty="0">
                <a:solidFill>
                  <a:schemeClr val="tx2"/>
                </a:solidFill>
              </a:rPr>
              <a:t>Тверская область</a:t>
            </a:r>
            <a:r>
              <a:rPr lang="ru-RU" sz="3600" dirty="0">
                <a:solidFill>
                  <a:schemeClr val="tx2"/>
                </a:solidFill>
              </a:rPr>
              <a:t/>
            </a:r>
            <a:br>
              <a:rPr lang="ru-RU" sz="3600" dirty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25.03.2020 г.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0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Возможности для учеников 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и учителей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Вебинар РДШ 25.03.2020\Корпоративный университет РДШ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20758" b="5151"/>
          <a:stretch/>
        </p:blipFill>
        <p:spPr bwMode="auto">
          <a:xfrm>
            <a:off x="179512" y="1551709"/>
            <a:ext cx="8748464" cy="50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3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Введение членских билетов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Вебинар РДШ 25.03.2020\Членский билет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r="20000" b="7307"/>
          <a:stretch/>
        </p:blipFill>
        <p:spPr bwMode="auto">
          <a:xfrm>
            <a:off x="251520" y="1357744"/>
            <a:ext cx="8748464" cy="51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59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Шагаем с РДШ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F:\Вебинар РДШ 25.03.2020\Шагаем вместе с РДШ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5" r="19865" b="7838"/>
          <a:stretch/>
        </p:blipFill>
        <p:spPr bwMode="auto">
          <a:xfrm>
            <a:off x="107504" y="1427485"/>
            <a:ext cx="8845186" cy="483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6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Содержание </a:t>
            </a:r>
            <a:r>
              <a:rPr lang="ru-RU" sz="2800" b="1" dirty="0" err="1" smtClean="0">
                <a:solidFill>
                  <a:schemeClr val="tx2"/>
                </a:solidFill>
              </a:rPr>
              <a:t>вебинара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sz="4300" b="1" dirty="0" smtClean="0">
                <a:solidFill>
                  <a:schemeClr val="tx2"/>
                </a:solidFill>
              </a:rPr>
              <a:t>О </a:t>
            </a:r>
            <a:r>
              <a:rPr lang="ru-RU" sz="4300" b="1" dirty="0">
                <a:solidFill>
                  <a:schemeClr val="tx2"/>
                </a:solidFill>
              </a:rPr>
              <a:t>региональном годовом проекте «Шагаем вместе с РДШ»; </a:t>
            </a:r>
            <a:endParaRPr lang="ru-RU" sz="43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4300" b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4300" b="1" dirty="0" smtClean="0">
                <a:solidFill>
                  <a:schemeClr val="tx2"/>
                </a:solidFill>
              </a:rPr>
              <a:t>О </a:t>
            </a:r>
            <a:r>
              <a:rPr lang="ru-RU" sz="4300" b="1" dirty="0">
                <a:solidFill>
                  <a:schemeClr val="tx2"/>
                </a:solidFill>
              </a:rPr>
              <a:t>реализации Национального проекта «Образование»: «Классные встречи», «Добро не уходит на каникулы», «Лига вожатых»;</a:t>
            </a:r>
          </a:p>
          <a:p>
            <a:pPr marL="0" indent="0">
              <a:buNone/>
            </a:pPr>
            <a:endParaRPr lang="ru-RU" sz="4300" b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4300" b="1" dirty="0" smtClean="0">
                <a:solidFill>
                  <a:schemeClr val="tx2"/>
                </a:solidFill>
              </a:rPr>
              <a:t>О </a:t>
            </a:r>
            <a:r>
              <a:rPr lang="ru-RU" sz="4300" b="1" dirty="0">
                <a:solidFill>
                  <a:schemeClr val="tx2"/>
                </a:solidFill>
              </a:rPr>
              <a:t>продлении и изменении этапов федеральных проектов РДШ; </a:t>
            </a:r>
            <a:endParaRPr lang="ru-RU" sz="43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4300" b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4300" b="1" dirty="0" smtClean="0">
                <a:solidFill>
                  <a:schemeClr val="tx2"/>
                </a:solidFill>
              </a:rPr>
              <a:t>О </a:t>
            </a:r>
            <a:r>
              <a:rPr lang="ru-RU" sz="4300" b="1" dirty="0">
                <a:solidFill>
                  <a:schemeClr val="tx2"/>
                </a:solidFill>
              </a:rPr>
              <a:t>концепции ко Дню здоровья; </a:t>
            </a:r>
          </a:p>
          <a:p>
            <a:pPr marL="0" indent="0">
              <a:buNone/>
            </a:pPr>
            <a:endParaRPr lang="ru-RU" sz="4300" b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4300" b="1" dirty="0" smtClean="0">
                <a:solidFill>
                  <a:schemeClr val="tx2"/>
                </a:solidFill>
              </a:rPr>
              <a:t>О </a:t>
            </a:r>
            <a:r>
              <a:rPr lang="ru-RU" sz="4300" b="1" dirty="0">
                <a:solidFill>
                  <a:schemeClr val="tx2"/>
                </a:solidFill>
              </a:rPr>
              <a:t>международной акции Сады памяти; </a:t>
            </a:r>
          </a:p>
          <a:p>
            <a:pPr marL="0" indent="0">
              <a:buNone/>
            </a:pPr>
            <a:r>
              <a:rPr lang="ru-RU" sz="4300" b="1" i="1" dirty="0">
                <a:solidFill>
                  <a:schemeClr val="tx2"/>
                </a:solidFill>
              </a:rPr>
              <a:t> </a:t>
            </a:r>
            <a:endParaRPr lang="ru-RU" sz="43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4300" b="1" dirty="0" smtClean="0">
                <a:solidFill>
                  <a:schemeClr val="tx2"/>
                </a:solidFill>
              </a:rPr>
              <a:t>  </a:t>
            </a:r>
            <a:r>
              <a:rPr lang="ru-RU" sz="4300" b="1" dirty="0">
                <a:solidFill>
                  <a:schemeClr val="tx2"/>
                </a:solidFill>
              </a:rPr>
              <a:t>О реализации Федеральной программы по развитию детского добровольчества «Ты - решаешь»; </a:t>
            </a:r>
            <a:r>
              <a:rPr lang="ru-RU" sz="4300" b="1" i="1" dirty="0">
                <a:solidFill>
                  <a:schemeClr val="tx2"/>
                </a:solidFill>
              </a:rPr>
              <a:t> </a:t>
            </a:r>
            <a:endParaRPr lang="ru-RU" sz="4300" b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4300" b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4300" b="1" dirty="0" smtClean="0">
                <a:solidFill>
                  <a:schemeClr val="tx2"/>
                </a:solidFill>
              </a:rPr>
              <a:t>О </a:t>
            </a:r>
            <a:r>
              <a:rPr lang="ru-RU" sz="4300" b="1" dirty="0">
                <a:solidFill>
                  <a:schemeClr val="tx2"/>
                </a:solidFill>
              </a:rPr>
              <a:t>Всероссийском конкурсе волонтерских инициатив «Доброволец России – 2020»; </a:t>
            </a:r>
          </a:p>
          <a:p>
            <a:pPr>
              <a:buFont typeface="Wingdings" pitchFamily="2" charset="2"/>
              <a:buChar char="Ø"/>
            </a:pPr>
            <a:endParaRPr lang="ru-RU" sz="4300" b="1" dirty="0" smtClean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ru-RU" sz="4300" b="1" dirty="0" smtClean="0">
                <a:solidFill>
                  <a:schemeClr val="tx2"/>
                </a:solidFill>
              </a:rPr>
              <a:t>Докладчик – </a:t>
            </a:r>
            <a:r>
              <a:rPr lang="ru-RU" sz="4300" b="1" dirty="0" err="1" smtClean="0">
                <a:solidFill>
                  <a:schemeClr val="tx2"/>
                </a:solidFill>
              </a:rPr>
              <a:t>Радчук</a:t>
            </a:r>
            <a:r>
              <a:rPr lang="ru-RU" sz="4300" b="1" dirty="0" smtClean="0">
                <a:solidFill>
                  <a:schemeClr val="tx2"/>
                </a:solidFill>
              </a:rPr>
              <a:t> Никита Александрович</a:t>
            </a:r>
            <a:endParaRPr lang="ru-RU" sz="4300" b="1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4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15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Ключевые события РДШ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Вебинар РДШ 25.03.2020\кЛЮЧЕВЫЕ СОБЫТИЯ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 r="19730" b="5676"/>
          <a:stretch/>
        </p:blipFill>
        <p:spPr bwMode="auto">
          <a:xfrm>
            <a:off x="323528" y="1482811"/>
            <a:ext cx="8676456" cy="49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84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Акция «Будь здоров»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F:\Вебинар РДШ 25.03.2020\Акция Будь здоров!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8" t="17543" r="27425" b="12845"/>
          <a:stretch/>
        </p:blipFill>
        <p:spPr bwMode="auto">
          <a:xfrm>
            <a:off x="-1260649" y="1632455"/>
            <a:ext cx="10404649" cy="522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6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Сроки популярных проектов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Вебинар РДШ 25.03.2020\Проекты-сроки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11078" r="18823" b="7575"/>
          <a:stretch/>
        </p:blipFill>
        <p:spPr bwMode="auto">
          <a:xfrm>
            <a:off x="-1" y="1427018"/>
            <a:ext cx="8793079" cy="49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17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Марафон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Вебинар РДШ 25.03.2020\Короновызов РДШ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r="18637" b="5959"/>
          <a:stretch/>
        </p:blipFill>
        <p:spPr bwMode="auto">
          <a:xfrm>
            <a:off x="387074" y="1399307"/>
            <a:ext cx="8505405" cy="4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6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3010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2"/>
                </a:solidFill>
              </a:rPr>
              <a:t>«</a:t>
            </a:r>
            <a:r>
              <a:rPr lang="ru-RU" b="1" dirty="0">
                <a:solidFill>
                  <a:schemeClr val="tx2"/>
                </a:solidFill>
              </a:rPr>
              <a:t>Доброволец России 2020» 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10 </a:t>
            </a:r>
            <a:r>
              <a:rPr lang="ru-RU" b="1" dirty="0">
                <a:solidFill>
                  <a:schemeClr val="tx2"/>
                </a:solidFill>
              </a:rPr>
              <a:t>лет истории</a:t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F:\Вебинар РДШ 25.03.2020\Доброволец РФ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6" r="22272" b="12155"/>
          <a:stretch/>
        </p:blipFill>
        <p:spPr bwMode="auto">
          <a:xfrm>
            <a:off x="467544" y="1628800"/>
            <a:ext cx="8229600" cy="429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67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2"/>
                </a:solidFill>
              </a:rPr>
              <a:t>Школьный </a:t>
            </a:r>
            <a:r>
              <a:rPr lang="ru-RU" b="1" dirty="0">
                <a:solidFill>
                  <a:schemeClr val="tx2"/>
                </a:solidFill>
              </a:rPr>
              <a:t>музей</a:t>
            </a:r>
            <a:br>
              <a:rPr lang="ru-RU" b="1" dirty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F:\Вебинар РДШ 25.03.2020\Музей Боевой Славы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8" r="19849" b="6768"/>
          <a:stretch/>
        </p:blipFill>
        <p:spPr bwMode="auto">
          <a:xfrm>
            <a:off x="467544" y="1503842"/>
            <a:ext cx="8316416" cy="48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9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Конкурс «Операция «Время»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Вебинар РДШ 25.03.2020\Операция Время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r="19849" b="4882"/>
          <a:stretch/>
        </p:blipFill>
        <p:spPr bwMode="auto">
          <a:xfrm>
            <a:off x="323528" y="1373056"/>
            <a:ext cx="8676456" cy="521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1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82</Words>
  <Application>Microsoft Office PowerPoint</Application>
  <PresentationFormat>Экран (4:3)</PresentationFormat>
  <Paragraphs>28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Программы, акции, конкурсы представленные   на II областном вебинаре-совещании  для образовательных организаций, реализующих на своей базе направления деятельности  РДШ Тверская область 25.03.2020 г.</vt:lpstr>
      <vt:lpstr>Содержание вебинара</vt:lpstr>
      <vt:lpstr>Ключевые события РДШ</vt:lpstr>
      <vt:lpstr>Акция «Будь здоров»</vt:lpstr>
      <vt:lpstr>Сроки популярных проектов</vt:lpstr>
      <vt:lpstr>Марафон</vt:lpstr>
      <vt:lpstr> «Доброволец России 2020»  10 лет истории </vt:lpstr>
      <vt:lpstr> Школьный музей </vt:lpstr>
      <vt:lpstr>Конкурс «Операция «Время»</vt:lpstr>
      <vt:lpstr>Возможности для учеников  и учителей</vt:lpstr>
      <vt:lpstr>Введение членских билетов</vt:lpstr>
      <vt:lpstr>Шагаем с РДШ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2020-03-27T11:15:24Z</dcterms:created>
  <dcterms:modified xsi:type="dcterms:W3CDTF">2020-03-27T12:01:23Z</dcterms:modified>
</cp:coreProperties>
</file>