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6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dirty="0" smtClean="0"/>
              <a:t>Проект в 4 Б классе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4800" dirty="0" smtClean="0">
                <a:solidFill>
                  <a:schemeClr val="tx2"/>
                </a:solidFill>
              </a:rPr>
              <a:t>« Фразеологические обороты в речи»</a:t>
            </a:r>
            <a:endParaRPr lang="ru-RU" sz="4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541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АЛЕКСАНДР\Desktop\мама\JQlDIQ1brr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9"/>
            <a:ext cx="856895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618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АЛЕКСАНДР\Desktop\мама\mJ8yLrd6FG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284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АЛЕКСАНДР\Desktop\мама\qxpaxd4ttJ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511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АЛЕКСАНДР\Desktop\мама\5RpNU-sOCG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9"/>
            <a:ext cx="864096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545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АЛЕКСАНДР\Desktop\мама\sD72QiOILP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7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222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АЛЕКСАНДР\Desktop\мама\2Uy-BWLrsr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549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      учитель МБОУ « СШ № 9»</a:t>
            </a:r>
          </a:p>
          <a:p>
            <a:r>
              <a:rPr lang="ru-RU" dirty="0" smtClean="0"/>
              <a:t> </a:t>
            </a:r>
            <a:r>
              <a:rPr lang="ru-RU" dirty="0" smtClean="0"/>
              <a:t>                     </a:t>
            </a:r>
            <a:r>
              <a:rPr lang="ru-RU" dirty="0" err="1" smtClean="0"/>
              <a:t>Мухутдинова</a:t>
            </a:r>
            <a:r>
              <a:rPr lang="ru-RU" dirty="0" smtClean="0"/>
              <a:t> Елена Владимировна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ЕКСАНДР\Desktop\мама\uW2Fn7JbYx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598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ЛЕКСАНДР\Desktop\мама\9JzBMNUsCG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885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ЛЕКСАНДР\Desktop\мама\6ei2n0BP45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9"/>
            <a:ext cx="8551763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126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АЛЕКСАНДР\Desktop\мама\NVuq9MfVn3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819" y="260649"/>
            <a:ext cx="8468645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984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ЛЕКСАНДР\Desktop\мама\4YWlyeYbIR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8662"/>
            <a:ext cx="8640960" cy="641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06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ЛЕКСАНДР\Desktop\мама\A8nKLlsld6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316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АЛЕКСАНДР\Desktop\мама\OxtV76ndgy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941" y="205593"/>
            <a:ext cx="8626531" cy="631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068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АЛЕКСАНДР\Desktop\мама\JM5Rkk0CN6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5585"/>
            <a:ext cx="8568952" cy="637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290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14</TotalTime>
  <Words>28</Words>
  <Application>Microsoft Office PowerPoint</Application>
  <PresentationFormat>Экран (4:3)</PresentationFormat>
  <Paragraphs>12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Исполнительная</vt:lpstr>
      <vt:lpstr>Проект в 4 Б классе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.</dc:creator>
  <cp:lastModifiedBy>Учитель</cp:lastModifiedBy>
  <cp:revision>4</cp:revision>
  <dcterms:created xsi:type="dcterms:W3CDTF">2019-10-27T10:09:52Z</dcterms:created>
  <dcterms:modified xsi:type="dcterms:W3CDTF">2019-10-30T09:09:59Z</dcterms:modified>
</cp:coreProperties>
</file>