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63" r:id="rId5"/>
    <p:sldId id="264" r:id="rId6"/>
    <p:sldId id="269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141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E7B8E24-CB49-4CE0-9EAA-AA747FB54114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07CFE5C-2F6B-4EC1-9437-0370C4A9C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8E24-CB49-4CE0-9EAA-AA747FB54114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FE5C-2F6B-4EC1-9437-0370C4A9C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8E24-CB49-4CE0-9EAA-AA747FB54114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FE5C-2F6B-4EC1-9437-0370C4A9C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7B8E24-CB49-4CE0-9EAA-AA747FB54114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7CFE5C-2F6B-4EC1-9437-0370C4A9C4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E7B8E24-CB49-4CE0-9EAA-AA747FB54114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07CFE5C-2F6B-4EC1-9437-0370C4A9C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8E24-CB49-4CE0-9EAA-AA747FB54114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FE5C-2F6B-4EC1-9437-0370C4A9C4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8E24-CB49-4CE0-9EAA-AA747FB54114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FE5C-2F6B-4EC1-9437-0370C4A9C4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7B8E24-CB49-4CE0-9EAA-AA747FB54114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7CFE5C-2F6B-4EC1-9437-0370C4A9C4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8E24-CB49-4CE0-9EAA-AA747FB54114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FE5C-2F6B-4EC1-9437-0370C4A9C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7B8E24-CB49-4CE0-9EAA-AA747FB54114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7CFE5C-2F6B-4EC1-9437-0370C4A9C4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7B8E24-CB49-4CE0-9EAA-AA747FB54114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7CFE5C-2F6B-4EC1-9437-0370C4A9C4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7B8E24-CB49-4CE0-9EAA-AA747FB54114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7CFE5C-2F6B-4EC1-9437-0370C4A9C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57166"/>
            <a:ext cx="7143800" cy="38576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Метод проектов как современная образовательная технология на уроках русского языка в начальной школе.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algn="just"/>
            <a:r>
              <a:rPr lang="ru-RU" sz="3400" dirty="0" smtClean="0"/>
              <a:t>                                                              </a:t>
            </a:r>
            <a:r>
              <a:rPr lang="ru-RU" sz="3600" dirty="0" smtClean="0"/>
              <a:t>учитель начальных классов</a:t>
            </a:r>
          </a:p>
          <a:p>
            <a:pPr algn="just"/>
            <a:r>
              <a:rPr lang="ru-RU" sz="3600" dirty="0" smtClean="0"/>
              <a:t>                                                              МБОУ «средняя школа № 9» г. Тверь</a:t>
            </a:r>
          </a:p>
          <a:p>
            <a:pPr algn="just"/>
            <a:r>
              <a:rPr lang="ru-RU" sz="3600" dirty="0" smtClean="0"/>
              <a:t>                                                              Денисенко Ю.Н.</a:t>
            </a:r>
          </a:p>
          <a:p>
            <a:pPr algn="just"/>
            <a:r>
              <a:rPr lang="ru-RU" sz="3400" dirty="0" smtClean="0"/>
              <a:t>                        </a:t>
            </a:r>
            <a:endParaRPr lang="ru-RU" sz="3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5416" y="2357430"/>
            <a:ext cx="83131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Проект «Похвальное слово знакам препинания» 4 класс «Школа России»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F:\DCIM\180___10\IMG_368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35897" y="821501"/>
            <a:ext cx="5429264" cy="66437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Constantia" pitchFamily="18" charset="0"/>
              </a:rPr>
              <a:t>ГИПОТЕЗА: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действительно ли знаки препинания влияют на смысл  сказанного или прочитанного, с помощью них можно выразить свои чувства и мысли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определить какую роль играют знаки препинания на письме и как с помощью них можно выражать свои  чувства и мысли.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ЗАДАЧИ: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собрать информацию о знаках препинания из различных источников;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провести исследование художественной  литературы, определить роль знаков препинания в нем;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проанализировать собранную информацию, сделать вывод.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начале работы над проектов дети разделились на две группы</a:t>
            </a:r>
            <a:endParaRPr lang="ru-RU" dirty="0"/>
          </a:p>
        </p:txBody>
      </p:sp>
      <p:pic>
        <p:nvPicPr>
          <p:cNvPr id="1026" name="Picture 2" descr="F:\DCIM\180___10\IMG_367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71612"/>
            <a:ext cx="3657600" cy="4857784"/>
          </a:xfrm>
          <a:prstGeom prst="rect">
            <a:avLst/>
          </a:prstGeom>
          <a:noFill/>
        </p:spPr>
      </p:pic>
      <p:pic>
        <p:nvPicPr>
          <p:cNvPr id="1027" name="Picture 3" descr="F:\DCIM\180___10\IMG_367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1428736"/>
            <a:ext cx="365760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Каждая группа выбрала для себя руководителя, который  разделил задания.</a:t>
            </a:r>
            <a:endParaRPr lang="ru-RU" dirty="0"/>
          </a:p>
        </p:txBody>
      </p:sp>
      <p:pic>
        <p:nvPicPr>
          <p:cNvPr id="2050" name="Picture 2" descr="F:\DCIM\180___10\IMG_367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657600" cy="2743200"/>
          </a:xfrm>
          <a:prstGeom prst="rect">
            <a:avLst/>
          </a:prstGeom>
          <a:noFill/>
        </p:spPr>
      </p:pic>
      <p:pic>
        <p:nvPicPr>
          <p:cNvPr id="2051" name="Picture 3" descr="F:\DCIM\180___10\IMG_367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571876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357166"/>
          <a:ext cx="8072494" cy="549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/>
                <a:gridCol w="403624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</a:t>
                      </a:r>
                      <a:r>
                        <a:rPr lang="ru-RU" baseline="0" dirty="0" smtClean="0"/>
                        <a:t>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работы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 этап. Подготовительный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Ознакомление с темой проекта.  Работа с проблемными вопросами проекта.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 этап. Планирование и организация</a:t>
                      </a:r>
                      <a:r>
                        <a:rPr lang="ru-RU" baseline="0" dirty="0" smtClean="0"/>
                        <a:t> деятельности.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Обсуждение целей проекта.</a:t>
                      </a:r>
                    </a:p>
                    <a:p>
                      <a:r>
                        <a:rPr lang="ru-RU" dirty="0" smtClean="0"/>
                        <a:t>Планирование</a:t>
                      </a:r>
                    </a:p>
                    <a:p>
                      <a:r>
                        <a:rPr lang="ru-RU" dirty="0" smtClean="0"/>
                        <a:t>-- Обсудите, что</a:t>
                      </a:r>
                      <a:r>
                        <a:rPr lang="ru-RU" baseline="0" dirty="0" smtClean="0"/>
                        <a:t> вам нужно для работы над проектом, где искать материал, в какой форме представите результат проекта.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 этап. Поиск</a:t>
                      </a:r>
                      <a:r>
                        <a:rPr lang="ru-RU" baseline="0" dirty="0" smtClean="0"/>
                        <a:t> информации.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Выполнение запланируемой работы, внесение изменений.</a:t>
                      </a:r>
                      <a:r>
                        <a:rPr lang="ru-RU" baseline="0" dirty="0" smtClean="0"/>
                        <a:t> Работа с дополнительными источниками информации.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 этап. Создание продукта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проектов на заданную тему.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 этап. Презентация проекта. Рефлексия (контрольно-оценочный этап)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Презентация проектов.  Анализ результата работы над проектом каждого члена группы, самооценка.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DCIM\180___10\IMG_367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3929090" cy="3286148"/>
          </a:xfrm>
          <a:prstGeom prst="rect">
            <a:avLst/>
          </a:prstGeom>
          <a:noFill/>
        </p:spPr>
      </p:pic>
      <p:pic>
        <p:nvPicPr>
          <p:cNvPr id="3075" name="Picture 3" descr="F:\DCIM\180___10\IMG_367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8604"/>
            <a:ext cx="3657600" cy="5429288"/>
          </a:xfrm>
          <a:prstGeom prst="rect">
            <a:avLst/>
          </a:prstGeom>
          <a:noFill/>
        </p:spPr>
      </p:pic>
      <p:pic>
        <p:nvPicPr>
          <p:cNvPr id="3076" name="Picture 4" descr="F:\DCIM\180___10\IMG_36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000504"/>
            <a:ext cx="3929090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окончании работы над проектами группы представили получившийся результат.</a:t>
            </a:r>
            <a:endParaRPr lang="ru-RU" dirty="0"/>
          </a:p>
        </p:txBody>
      </p:sp>
      <p:pic>
        <p:nvPicPr>
          <p:cNvPr id="4098" name="Picture 2" descr="F:\DCIM\180___10\IMG_368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4357718" cy="2743200"/>
          </a:xfrm>
          <a:prstGeom prst="rect">
            <a:avLst/>
          </a:prstGeom>
          <a:noFill/>
        </p:spPr>
      </p:pic>
      <p:pic>
        <p:nvPicPr>
          <p:cNvPr id="4099" name="Picture 3" descr="F:\DCIM\180___10\IMG_368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286124"/>
            <a:ext cx="4371980" cy="32789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Каждый учащийся в конце работы над проектом получил  «лист самооценки»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72386" cy="4400568"/>
          </a:xfrm>
        </p:spPr>
        <p:txBody>
          <a:bodyPr>
            <a:normAutofit fontScale="25000" lnSpcReduction="20000"/>
          </a:bodyPr>
          <a:lstStyle/>
          <a:p>
            <a:r>
              <a:rPr lang="ru-RU" sz="1400" dirty="0" smtClean="0"/>
              <a:t>  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        ЛИСТ  САМООЦЕНКИ</a:t>
            </a:r>
          </a:p>
          <a:p>
            <a:endParaRPr lang="ru-RU" sz="4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Фамилия, имя _________________________________</a:t>
            </a:r>
          </a:p>
          <a:p>
            <a:endParaRPr lang="ru-RU" sz="4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 Оцените свое участие в работе групп.</a:t>
            </a:r>
          </a:p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 Внимательно прочитайте приведенные ниже вопросы и ответьте ДА или НЕТ</a:t>
            </a:r>
          </a:p>
          <a:p>
            <a:endParaRPr lang="ru-RU" sz="4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 ВОПРОС</a:t>
            </a:r>
          </a:p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Справился ли ты со своим заданием?</a:t>
            </a:r>
          </a:p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 Легко ли тебе было выполнять задание?</a:t>
            </a:r>
          </a:p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 Активно ли ты работал(а) в группе?</a:t>
            </a:r>
          </a:p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 Помогал(а) ли участникам  группы, когда они нуждались в помощи?</a:t>
            </a:r>
          </a:p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Хочешь ли ты еще работать с этими ребятами в одной группе?</a:t>
            </a:r>
          </a:p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35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400" dirty="0" smtClean="0"/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 </a:t>
            </a:r>
          </a:p>
          <a:p>
            <a:endParaRPr lang="ru-RU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166</TotalTime>
  <Words>279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Метод проектов как современная образовательная технология на уроках русского языка в начальной школе.</vt:lpstr>
      <vt:lpstr>Проект «Похвальное слово знакам препинания» 4 класс «Школа России»</vt:lpstr>
      <vt:lpstr>Слайд 3</vt:lpstr>
      <vt:lpstr>В начале работы над проектов дети разделились на две группы</vt:lpstr>
      <vt:lpstr>Каждая группа выбрала для себя руководителя, который  разделил задания.</vt:lpstr>
      <vt:lpstr>Слайд 6</vt:lpstr>
      <vt:lpstr>Слайд 7</vt:lpstr>
      <vt:lpstr>По окончании работы над проектами группы представили получившийся результат.</vt:lpstr>
      <vt:lpstr>Каждый учащийся в конце работы над проектом получил  «лист самооценки»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проектов как современная образовательная технология на уроках русского языка в начальной школе.</dc:title>
  <dc:creator>007</dc:creator>
  <cp:lastModifiedBy>007</cp:lastModifiedBy>
  <cp:revision>17</cp:revision>
  <dcterms:created xsi:type="dcterms:W3CDTF">2019-10-27T16:25:47Z</dcterms:created>
  <dcterms:modified xsi:type="dcterms:W3CDTF">2019-10-30T12:23:59Z</dcterms:modified>
</cp:coreProperties>
</file>