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0" r:id="rId4"/>
    <p:sldId id="268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Кабанчик\Desktop\Новая папка\_1284-126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57"/>
            <a:ext cx="9144000" cy="684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50405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>
                    <a:lumMod val="75000"/>
                  </a:schemeClr>
                </a:solidFill>
                <a:latin typeface="Monotype Corsiva" pitchFamily="66" charset="0"/>
              </a:rPr>
              <a:t>ТЕАТР – МОЯ ЖИЗНЬ</a:t>
            </a:r>
            <a:endParaRPr lang="ru-RU" sz="4800" dirty="0">
              <a:solidFill>
                <a:schemeClr val="bg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8712968" cy="33843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16632"/>
            <a:ext cx="8712968" cy="29523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08912" cy="3212976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Уважаемый Евгений Владимирович, хочу выразить Вам свое глубочайшее уважение и поблагодарить за ваш вклад в формирование меня как личности посредством ваших уроков театрального мастерства. Ваши занятия воспитывают в подрастающем поколении чувство прекрасного и помогают сформировать правильные жизненные ориентиры, что очень важно в наше время. Желаю успехов в вашем очень нужном труде и побольше талантливых  воспитанников.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					Вадим Окунев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748464" cy="3428999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2600" dirty="0" smtClean="0">
                <a:latin typeface="Monotype Corsiva" pitchFamily="66" charset="0"/>
              </a:rPr>
              <a:t>           </a:t>
            </a:r>
          </a:p>
          <a:p>
            <a:pPr algn="just">
              <a:buNone/>
            </a:pPr>
            <a:r>
              <a:rPr lang="ru-RU" sz="4000" dirty="0" smtClean="0">
                <a:latin typeface="Monotype Corsiva" pitchFamily="66" charset="0"/>
              </a:rPr>
              <a:t>               </a:t>
            </a:r>
          </a:p>
          <a:p>
            <a:pPr algn="just">
              <a:buNone/>
            </a:pPr>
            <a:r>
              <a:rPr lang="ru-RU" sz="5500" dirty="0" smtClean="0">
                <a:latin typeface="Monotype Corsiva" pitchFamily="66" charset="0"/>
              </a:rPr>
              <a:t>                  </a:t>
            </a:r>
          </a:p>
          <a:p>
            <a:pPr algn="just">
              <a:buNone/>
            </a:pPr>
            <a:r>
              <a:rPr lang="ru-RU" sz="6800" dirty="0" smtClean="0">
                <a:latin typeface="Monotype Corsiva" pitchFamily="66" charset="0"/>
              </a:rPr>
              <a:t>            </a:t>
            </a: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Хотелось бы сказать спасибо Евгению Владимировичу за чудесно проведенное детство. Наши занятия были не только веселыми и развивающими, но и полезными лично для меня. Я довольно существенно заикалась, но сцена и дыхательные упражнения, которые мы делали на занятиях, помогли справиться почти со всеми проявлениями этого недуга. </a:t>
            </a:r>
          </a:p>
          <a:p>
            <a:pPr algn="just">
              <a:buNone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Благодарна очень, помню, всегда рада видеть!	</a:t>
            </a:r>
          </a:p>
          <a:p>
            <a:pPr algn="just">
              <a:buNone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Дарья Смирнова	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			                                              </a:t>
            </a:r>
          </a:p>
          <a:p>
            <a:pPr algn="just">
              <a:buNone/>
            </a:pPr>
            <a:endParaRPr lang="ru-RU" sz="26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79512" y="0"/>
            <a:ext cx="8784976" cy="6741368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7848872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Про нашу школу справедливо замечают: здесь что ни ученик, то артист. И в этом есть доля правды!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Благодаря основателю и бессменному руководителю Евгению Владимировичу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Неунывалову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, уроки театрального мастерства, занятия в театральной студии «Ступеньки» дают толчок к развитию речи, творческой фантазии, памяти детей, помогают преодолевать комплексы подросткового периода.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Занятия в студии, игра на сцене раскрепощают детей. Ребята распахивают свои души навстречу друг другу. Уроки сценического искусства, игра в школьных спектаклях духовно обогащают ребят.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067944" y="620688"/>
            <a:ext cx="4824536" cy="6120680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052736"/>
            <a:ext cx="4320480" cy="54726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 «Школьном вестнике»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спецвыпуске</a:t>
            </a:r>
            <a:r>
              <a:rPr lang="ru-RU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«Лучшие учителя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г. Твери»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опубликована статья  о Евгении Владимировиче </a:t>
            </a:r>
            <a:r>
              <a:rPr lang="ru-RU" dirty="0" err="1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Неунывалове</a:t>
            </a:r>
            <a:endParaRPr lang="ru-RU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" name="Picture 3" descr="C:\Users\user\Documents\Panasonic\MFS\Scan\20190410_220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3779912" cy="535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0" y="0"/>
            <a:ext cx="6444208" cy="6741368"/>
          </a:xfrm>
          <a:prstGeom prst="vertic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 descr="C:\Users\Rv\Desktop\Борис\IMG_86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2076" t="10687" r="24281"/>
          <a:stretch>
            <a:fillRect/>
          </a:stretch>
        </p:blipFill>
        <p:spPr bwMode="auto">
          <a:xfrm>
            <a:off x="5827420" y="1340768"/>
            <a:ext cx="3316580" cy="45259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0"/>
            <a:ext cx="4752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 НЕУНЫВАЛОВ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ЕВГЕНИЙ ВЛАДИМИРОВИЧ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Учитель сценического искусства высшей квалификационной категории МОУ СОШ № 50.</a:t>
            </a:r>
          </a:p>
          <a:p>
            <a:pPr algn="just">
              <a:buNone/>
            </a:pPr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Владимирович  работает в МОУ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СОШ 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50 с 1994  года учителем сценического искусства.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Его педагогическая деятельность является примером эффективной и действенной работы по воспитанию и обучению подрастающего поколения. Являясь автором программы  «Сценическое искусство», большое внимание педагог уделяет  развитию творческих способностей учащихся, реализации их потенциала, формированию моральных представлений и эстетического вкуса своих воспитанников.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Много времени Евгений Владимирович уделяет внеклассной работе со школьниками. Под его руководством театральная студия «Ступеньки» с 1998 года ежегодно принимает участие в городском фестивале театральных коллективов и занимает только призовые места. В 2007 году Евгений Владимирович поставил два спектакля, один из которых стал лауреатом Городского фестиваля детских театральных коллективов.  В 2010 году воспитанники стали победителями в конкурсе чтецов, посвященном творчеству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Гайды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Лагздынь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Евгений Владимирович принимает активное участие в общественной жизни школы: избран в Совет школы, постоянно работает в общественных комиссиях, он режиссер и постановщик многих незабываемых школьных праздников.</a:t>
            </a:r>
          </a:p>
          <a:p>
            <a:pPr algn="just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51520" y="1412776"/>
            <a:ext cx="8568952" cy="5445224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Monotype Corsiva" pitchFamily="66" charset="0"/>
              </a:rPr>
              <a:t>            </a:t>
            </a:r>
          </a:p>
          <a:p>
            <a:pPr algn="just">
              <a:buNone/>
            </a:pPr>
            <a:r>
              <a:rPr lang="ru-RU" dirty="0" smtClean="0">
                <a:latin typeface="Monotype Corsiva" pitchFamily="66" charset="0"/>
              </a:rPr>
              <a:t>           </a:t>
            </a:r>
          </a:p>
          <a:p>
            <a:pPr algn="just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Каждый день театральной студии – это достижение мечты и рождение новой! Всё это благодаря замечательному учителю Евгению Владимировичу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Неунывалову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, который не только щедро делится с детьми знаниями театрального мастерства, но и воспитывает личности, а также через призму творчества рассказывает о добре, чести и смелости.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Евгений Владимирович, спасибо огромное за искусство, любовь к которому Вы так умело прививаете, за умение быть открытыми, эмоционально чуткими, искренними! Спасибо за профессионализм, неравнодушие и труд.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Блохина Анна, учащаяся 11 класса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251520" y="116632"/>
            <a:ext cx="8280920" cy="144016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Студийцы о Евгении Владимировиче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51520" y="0"/>
            <a:ext cx="8640960" cy="6858000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08720"/>
            <a:ext cx="7992888" cy="521744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</a:p>
          <a:p>
            <a:pPr algn="just">
              <a:buNone/>
            </a:pPr>
            <a:r>
              <a:rPr lang="ru-RU" sz="3400" dirty="0" smtClean="0">
                <a:latin typeface="Monotype Corsiva" pitchFamily="66" charset="0"/>
              </a:rPr>
              <a:t>              </a:t>
            </a:r>
          </a:p>
          <a:p>
            <a:pPr algn="just">
              <a:buNone/>
            </a:pPr>
            <a:endParaRPr lang="ru-RU" sz="3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Занятия в театральной студии Евгения Владимировича стали знаковым для меня событием. Я бесконечно благодарна ему, ведь именно он смог пробудить в моей душе непреодолимую страсть к искусству, именно он раскрыл потенциал, благодаря которому я стала отчётливо чувствовать и слышать других людей. Именно он зажёг во мне желание стать актрисой, потому как исключительно благодаря Евгению Владимировичу я растворилась в наслаждении быть на сцене, жить жизнью других героинь. И каждый раз, когда я вновь приходила на репетицию, покидать её не хотелось, ведь завораживающая сила искусства подталкивала  работать над собой ещё сильнее, ещё усерднее.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Евгений Владимирович – настоящий мастер своего дела. Он бесконечно добр и справедлив, только ему под силу задеть те ниточки, которые распахнут перед зрителем ту мощь слова, эмоции и взгляда, которая заставит сострадать или хохотать до слёз.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Школьный театр – это одно из самых добрых и светлых воспоминаний моей жизни. И не хватает слов, чтобы описать этот поистине удивительный и </a:t>
            </a:r>
            <a:r>
              <a:rPr lang="ru-RU" sz="64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бесценнейший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опыт, описать моего Учителя – Евгения Владимировича </a:t>
            </a:r>
            <a:r>
              <a:rPr lang="ru-RU" sz="64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Неунывалова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, создавшего из меня человека духовно богатого, человека чувственного, открытого, искреннего и по-своему смотрящего на мир.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Самые тёплые благодарности.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Самое искреннее признание.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Всегда Ваша.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Будущий деятель искусства</a:t>
            </a:r>
          </a:p>
          <a:p>
            <a:pPr algn="just">
              <a:buNone/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Алина </a:t>
            </a:r>
            <a:r>
              <a:rPr lang="ru-RU" sz="64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Скачкова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ru-RU" sz="6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51520" y="116632"/>
            <a:ext cx="8568952" cy="6741368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Театр начинается с вешалки, а дорога на большую сцену – с талантливого руководителя. Мое знакомство с театральным искусством произошло в самом начале моего школьного пути. С первого класса меня начало интересовать искусство театра. Узнав про студию, появилось желание попробовать себя в новом, неизведанном. Первые шаги всегда даются нелегко; нужно много усилий, работы над собой, особенно в сфере театра, но все это осталось позади, ведь занятия происходили под чутким руководством талантливого руководителя – </a:t>
            </a:r>
            <a:r>
              <a:rPr lang="ru-RU" sz="34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Неунывалова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Евгения Владимировича. Он всегда открыт новому, открыт миру и конечно же, как и подобает любому увлеченному человеку – интересуется искусством.</a:t>
            </a:r>
          </a:p>
          <a:p>
            <a:pPr algn="just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Было много спектаклей, много ролей, разнообразная публика, но особенно мне запомнилась работа по пьесе Елены Исаевой – «Третьеклассник Алеша». Пьеса была интересна тем, что в ней было всего два действующих лица. И одна из этих ролей досталась мне во втором классе. После долгих и утомительных репетиций, благодаря умелому и чуткому наставничеству Евгения Владимировича, нам удалось не только поставить эту пьесу на сцене школы, но и сыграть ее в Тверском театре юного зрителя. </a:t>
            </a:r>
          </a:p>
          <a:p>
            <a:pPr algn="just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Прошло много лет. Я закончил школу. Мой наставник набрал новых учеников, дабы раскрыть миру новые таланты. Лично я, благодаря общению с Евгением Владимировичем, узнал ответы на многие вопросы: что есть добро, как следует относиться к людям. Они помогли мне в дальнейшей жизни.  Я научился разбираться в искусстве. </a:t>
            </a:r>
          </a:p>
          <a:p>
            <a:pPr algn="just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С Евгением Владимировичем мы часто видимся за пределами школы и всё также обсуждаем новинки литературы, новые веяния искусства и музыки. </a:t>
            </a:r>
          </a:p>
          <a:p>
            <a:pPr algn="just">
              <a:buNone/>
            </a:pPr>
            <a:endParaRPr lang="ru-RU" sz="3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Роман Зайцев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856984" cy="64807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Monotype Corsiva" pitchFamily="66" charset="0"/>
              </a:rPr>
              <a:t>                  </a:t>
            </a:r>
          </a:p>
          <a:p>
            <a:pPr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1200" dirty="0" smtClean="0">
                <a:latin typeface="Monotype Corsiva" pitchFamily="66" charset="0"/>
              </a:rPr>
              <a:t>                     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Все школьные воспоминания у меня, к сожалению, очень фрагментарные, воспоминания о наших театральных занятиях, соответственно, тоже.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Помню, как садились в ряд и хлопали или отстукивали ногами какой-то ритм (любой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нейропсихолог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сейчас расскажет, насколько это важно для детей). Помню сценические этюды – волнительно выходить на сцену, но так интересно смотреть и анализировать импровизацию других. Помню постановку из сказки «Золушка», где, конечно, я хотела быть Золушкой, но почему-то была сводной сестрой. А Марина Мнишек? Ваша творческая задумка, чтобы Лжедмитрий в лице Вадима Окунева хватал меня за волосы, помнится, мне не понравилась, а вот идею раздобыть рыжую шубу до пола я оценила, не смогла только реализовать. Помню пианино в актовом зале, где можно было тихонечко побренчать перед началом занятий. И помню, конечно, Вас и Ваш взгляд. Глаза у Вас очень добрые, Вы даже улыбаться можете только глазами,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видилась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в них какая-то хитринка. А когда Вы смотрите с неодобрением, лицо у Вас тоже какое-то доброе, но взгляд становится другим,  с каким-то прищуром что ли. (как мы это всё ловили!)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Очень жалею, что в 10-м классе  я решила, что мне нужно больше времени уделять подготовке к институту и перестала ходить на ваши занятия…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Выход на сцену всегда был для меня очень волнителен, но особенно это запомнилось в постановке «Павших памяти священной». Выступление не в школе, большое количество участников, очень сложный речевой сюжет… – я помню, как у меня дрожат колени перед выходом, как я судорожно в сотый раз пытаюсь прокрутить в голове порядок что за кем я говорю (читаю), потом только яркий свет из зала в глаза и всё. Занавес. Мне потом казалось, что я все-таки перепутала последовательность своих стихов, но Вы мне, правда, об этом не  сказали. 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Еще раз повторюсь, сам выход на сцену всегда был для меня стрессом. Но каждый раз это лишь усиливало мою уверенность в себе и было своего рода тренировкой перед тем, что ждало меня в будущем. Я помню, как спокойно зашла в институтскую аудиторию и защитила свой диплом – ведь это было выступление всего лишь перед восьмью людьми. А как-то директор компании, в которой я работала, позвонил мне вечером, накануне семинара для наших заказчиков и уведомил меня, что первую часть семинара буду проводить я. Это было выступление перед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полсотней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специалистов нашей области, преимущественно мужчин, значительно старше меня. И я абсолютно уверена, что мой директор не был бы так удивлен и доволен моим выступлением, если бы десяток лет назад не было бы «Павших памяти священной» и дрожащих коленок.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Сейчас мой ребенок ходит в детский сад, одним из достоинств которого я считаю наличие студии театра кукол. Что может быть лучше для развития речи, вкуса к прекрасному, творческих способностей, умения работать в коллективе?.. Очень надеюсь, что в школе у него тоже будет театральная студия, как у меня, и с таким же прекрасным педагогом.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                                      Спасибо Вам, Евгений Владимирович. Здоровья Вам, долгих лет Вашей студии и много-много детей вокруг Вас.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                                                                           Ольга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Животова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sz="1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51520" y="0"/>
            <a:ext cx="8712968" cy="6858000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7776864" cy="521744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Одни из самых теплых воспоминаний школьной поры — уроки театра. Помню огромный актовый зал, кресла в ряд и мы, человек десять не больше, ставим постановку. Процессом руководит Евгений Владимирович. Говорят, сейчас в нашей пятидесятой школе в начальных классах помимо русского, математики и прочей учебной классики ввели в программу «театр» — это так здорово. Даже жалею, что училась тогда, а не сейчас.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Играя в «скорости» на сцене, бегая туда-сюда, врезаясь,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выбывая...сидя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на креслах и ритмично хлопая в ладоши и по коленям, мы получили гораздо больше, чем развитие внимательности, памяти... мы получили гигантский заряд хорошего настроения и НЕУНЫВАЛО(в)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Даже бы сказала — запас. Запас на долгие годы, который у меня до сих пор не иссяк, хоть я и регулярно им пользуюсь.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Евгений Владимирович, огромное спасибо, что ВЫ были в жизни нашего класса и как здорово, что вы есть у ребят сейчас! </a:t>
            </a:r>
          </a:p>
          <a:p>
            <a:pPr algn="just">
              <a:buNone/>
            </a:pPr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                                           Лукина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Шибакова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) Екатерина из «Б» класса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1740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ТЕАТР – МОЯ ЖИЗНЬ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         Уважаемый Евгений Владимирович, хочу выразить Вам свое глубочайшее уважение и поблагодарить за ваш вклад в формирование меня как личности посредством ваших уроков театрального мастерства. Ваши занятия воспитывают в подрастающем поколении чувство прекрасного и помогают сформировать правильные жизненные ориентиры, что очень важно в наше время. Желаю успехов в вашем очень нужном труде и побольше талантливых  воспитанников.       Вадим Окунев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Rv</dc:creator>
  <cp:lastModifiedBy>Ирина Владимировна</cp:lastModifiedBy>
  <cp:revision>49</cp:revision>
  <dcterms:created xsi:type="dcterms:W3CDTF">2019-04-11T06:54:37Z</dcterms:created>
  <dcterms:modified xsi:type="dcterms:W3CDTF">2019-05-07T09:23:35Z</dcterms:modified>
</cp:coreProperties>
</file>