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644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/>
          <p:nvPr/>
        </p:nvSpPr>
        <p:spPr>
          <a:xfrm>
            <a:off x="0" y="152400"/>
            <a:ext cx="6705600" cy="8839200"/>
          </a:xfrm>
          <a:prstGeom prst="verticalScroll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52400"/>
            <a:ext cx="5257800" cy="8763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200" b="1" dirty="0" smtClean="0">
                <a:solidFill>
                  <a:schemeClr val="tx2"/>
                </a:solidFill>
                <a:latin typeface="Arial Black" pitchFamily="34" charset="0"/>
              </a:rPr>
              <a:t>        </a:t>
            </a:r>
            <a:r>
              <a:rPr lang="ru-RU" sz="1900" b="1" dirty="0" smtClean="0">
                <a:solidFill>
                  <a:schemeClr val="tx2"/>
                </a:solidFill>
                <a:latin typeface="Arial Black" pitchFamily="34" charset="0"/>
              </a:rPr>
              <a:t>Спектакли </a:t>
            </a:r>
          </a:p>
          <a:p>
            <a:pPr algn="ctr">
              <a:buNone/>
            </a:pPr>
            <a:r>
              <a:rPr lang="ru-RU" sz="1900" b="1" dirty="0" smtClean="0">
                <a:solidFill>
                  <a:schemeClr val="tx2"/>
                </a:solidFill>
                <a:latin typeface="Arial Black" pitchFamily="34" charset="0"/>
              </a:rPr>
              <a:t>     театральной студии</a:t>
            </a:r>
          </a:p>
          <a:p>
            <a:pPr algn="ctr">
              <a:buNone/>
            </a:pPr>
            <a:r>
              <a:rPr lang="ru-RU" sz="1900" b="1" dirty="0" smtClean="0">
                <a:solidFill>
                  <a:schemeClr val="tx2"/>
                </a:solidFill>
                <a:latin typeface="Arial Black" pitchFamily="34" charset="0"/>
              </a:rPr>
              <a:t> «Ступеньки»</a:t>
            </a:r>
            <a:endParaRPr lang="ru-RU" sz="19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2000 год – «Павших памяти священной»   (сценический реквием)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2001 год – «Сценические версии»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2001 год – «Свинопас»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2002 год – «Голый король»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2003 год – «Принцесса на горошине»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2004 год - «Золушка»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2005 год – «Строка, оборванная пулей…» (поэтическая композиция)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2007 год – «Третьеклассник Алёша»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2007 год – «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Ганс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Чурбан»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2008 год – «Двенадцать месяцев»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2009 год – «Серая Шейка»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2010 год – «Свинопас»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2010 год – «Дама сдавала в багаж…»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2011 год – «Сказка о красных девицах, родных сестрицах, Василисе Премудрой и Елене Прекрасной»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/>
          <p:nvPr/>
        </p:nvSpPr>
        <p:spPr>
          <a:xfrm>
            <a:off x="0" y="152400"/>
            <a:ext cx="6705600" cy="8839200"/>
          </a:xfrm>
          <a:prstGeom prst="verticalScroll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57200"/>
            <a:ext cx="5715000" cy="845819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26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3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59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104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10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2011 год – «</a:t>
            </a:r>
            <a:r>
              <a:rPr lang="ru-RU" sz="10400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Морозко</a:t>
            </a:r>
            <a:r>
              <a:rPr lang="ru-RU" sz="10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»</a:t>
            </a:r>
          </a:p>
          <a:p>
            <a:pPr>
              <a:buNone/>
            </a:pPr>
            <a:r>
              <a:rPr lang="ru-RU" sz="10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2011 год – «Эти странные кошки…»</a:t>
            </a:r>
          </a:p>
          <a:p>
            <a:pPr>
              <a:buNone/>
            </a:pPr>
            <a:r>
              <a:rPr lang="ru-RU" sz="10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2012 год – «Маленький принц»</a:t>
            </a:r>
          </a:p>
          <a:p>
            <a:pPr>
              <a:buNone/>
            </a:pPr>
            <a:r>
              <a:rPr lang="ru-RU" sz="10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2012 год – «Сказка без подсказки»</a:t>
            </a:r>
          </a:p>
          <a:p>
            <a:pPr>
              <a:buNone/>
            </a:pPr>
            <a:r>
              <a:rPr lang="ru-RU" sz="10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2012 год – «…Совсем не кусачая Муха!..»</a:t>
            </a:r>
          </a:p>
          <a:p>
            <a:pPr>
              <a:buNone/>
            </a:pPr>
            <a:r>
              <a:rPr lang="ru-RU" sz="10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2013 год – «Весёлый калейдоскоп»</a:t>
            </a:r>
          </a:p>
          <a:p>
            <a:pPr>
              <a:buNone/>
            </a:pPr>
            <a:r>
              <a:rPr lang="ru-RU" sz="10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2013 год – «Спящая красавица»</a:t>
            </a:r>
          </a:p>
          <a:p>
            <a:pPr>
              <a:buNone/>
            </a:pPr>
            <a:r>
              <a:rPr lang="ru-RU" sz="10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2014 год – «Виват, Театр!»</a:t>
            </a:r>
          </a:p>
          <a:p>
            <a:pPr>
              <a:buNone/>
            </a:pPr>
            <a:r>
              <a:rPr lang="ru-RU" sz="10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2014 год – «Кошкин дом»</a:t>
            </a:r>
          </a:p>
          <a:p>
            <a:pPr>
              <a:buNone/>
            </a:pPr>
            <a:r>
              <a:rPr lang="ru-RU" sz="10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2014 год – «Играем басни Крылова!»</a:t>
            </a:r>
          </a:p>
          <a:p>
            <a:pPr>
              <a:buNone/>
            </a:pPr>
            <a:r>
              <a:rPr lang="ru-RU" sz="10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2015 год – «Пёстрые страницы»</a:t>
            </a:r>
          </a:p>
          <a:p>
            <a:pPr>
              <a:buNone/>
            </a:pPr>
            <a:r>
              <a:rPr lang="ru-RU" sz="10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2015 год – «Строка, оборванная пулей…»</a:t>
            </a:r>
          </a:p>
          <a:p>
            <a:pPr>
              <a:buNone/>
            </a:pPr>
            <a:r>
              <a:rPr lang="ru-RU" sz="10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2016 год – «Наш Чуковский»</a:t>
            </a:r>
          </a:p>
          <a:p>
            <a:pPr>
              <a:buNone/>
            </a:pPr>
            <a:r>
              <a:rPr lang="ru-RU" sz="10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2017 год – «Два рассказа»</a:t>
            </a:r>
          </a:p>
          <a:p>
            <a:pPr>
              <a:buNone/>
            </a:pPr>
            <a:r>
              <a:rPr lang="ru-RU" sz="10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2018 год – «Вечер с классикой»</a:t>
            </a:r>
          </a:p>
          <a:p>
            <a:pPr>
              <a:buNone/>
            </a:pPr>
            <a:r>
              <a:rPr lang="ru-RU" sz="10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2019 год – «Вредные советы»</a:t>
            </a:r>
          </a:p>
          <a:p>
            <a:pPr>
              <a:buNone/>
            </a:pPr>
            <a:r>
              <a:rPr lang="ru-RU" sz="10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2019 год – «</a:t>
            </a:r>
            <a:r>
              <a:rPr lang="ru-RU" sz="10400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Мойдодыр</a:t>
            </a:r>
            <a:r>
              <a:rPr lang="ru-RU" sz="10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»</a:t>
            </a:r>
          </a:p>
          <a:p>
            <a:pPr>
              <a:buNone/>
            </a:pPr>
            <a:r>
              <a:rPr lang="ru-RU" sz="10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2019 год – «Стрекоза и муравей»</a:t>
            </a:r>
          </a:p>
          <a:p>
            <a:pPr>
              <a:buNone/>
            </a:pPr>
            <a:r>
              <a:rPr lang="ru-RU" sz="104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0" y="228600"/>
            <a:ext cx="6858000" cy="8686800"/>
          </a:xfrm>
          <a:prstGeom prst="verticalScroll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28600"/>
            <a:ext cx="5029200" cy="87630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6400" dirty="0" smtClean="0">
                <a:solidFill>
                  <a:schemeClr val="tx2"/>
                </a:solidFill>
                <a:latin typeface="Arial Black" pitchFamily="34" charset="0"/>
              </a:rPr>
              <a:t>           ИНТЕРВЬЮ</a:t>
            </a:r>
          </a:p>
          <a:p>
            <a:pPr algn="ctr">
              <a:buNone/>
            </a:pPr>
            <a:r>
              <a:rPr lang="ru-RU" sz="6400" dirty="0" smtClean="0">
                <a:solidFill>
                  <a:schemeClr val="tx2"/>
                </a:solidFill>
                <a:latin typeface="Arial Black" pitchFamily="34" charset="0"/>
              </a:rPr>
              <a:t>         с </a:t>
            </a:r>
            <a:r>
              <a:rPr lang="ru-RU" sz="6400" dirty="0" err="1" smtClean="0">
                <a:solidFill>
                  <a:schemeClr val="tx2"/>
                </a:solidFill>
                <a:latin typeface="Arial Black" pitchFamily="34" charset="0"/>
              </a:rPr>
              <a:t>Неунываловым</a:t>
            </a:r>
            <a:r>
              <a:rPr lang="ru-RU" sz="64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</a:p>
          <a:p>
            <a:pPr algn="ctr">
              <a:buNone/>
            </a:pPr>
            <a:r>
              <a:rPr lang="ru-RU" sz="6400" dirty="0" smtClean="0">
                <a:solidFill>
                  <a:schemeClr val="tx2"/>
                </a:solidFill>
                <a:latin typeface="Arial Black" pitchFamily="34" charset="0"/>
              </a:rPr>
              <a:t>           Евгением Владимировичем.</a:t>
            </a:r>
          </a:p>
          <a:p>
            <a:pPr>
              <a:buNone/>
            </a:pPr>
            <a:endParaRPr lang="ru-RU" sz="4500" dirty="0" smtClean="0">
              <a:latin typeface="Arial Black" pitchFamily="34" charset="0"/>
            </a:endParaRPr>
          </a:p>
          <a:p>
            <a:pPr>
              <a:buNone/>
            </a:pPr>
            <a:endParaRPr lang="ru-RU" sz="4500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algn="just">
              <a:buNone/>
            </a:pPr>
            <a:endParaRPr lang="ru-RU" sz="5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Евгений Владимирович, 2019 год в России объявлен Годом театра. В связи с этим мы хотим взять у Вас  интервью. Скажите, пожалуйста, какое учебное заведение Вы закончили и какую специальность получили?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Я закончил режиссёрский факультет Ленинградского института культуры имени Н.Крупской. Сейчас это – Санкт-Петербургская академия культуры.</a:t>
            </a:r>
          </a:p>
          <a:p>
            <a:pPr algn="just">
              <a:buNone/>
            </a:pP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Евгений Владимирович, а где Вы начинали свою творческую деятельность?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Начинал в Тверской области в городе Торопце. В этом городе у меня был дипломный спектакль. Потом шестнадцать лет работал режиссёром народных театров в Коми АССР  в городе Воркуте. Затем вернулся в Тверь.</a:t>
            </a:r>
          </a:p>
          <a:p>
            <a:pPr algn="just">
              <a:buNone/>
            </a:pP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А как попали в нашу школу?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Когда я вернулся в город Тверь, то школа № 50 оказалась самой близкой </a:t>
            </a:r>
            <a:r>
              <a:rPr lang="ru-RU" sz="560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моему дому</a:t>
            </a: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Это была одна из немногих школ, в которой был художественный уклон. В это время здесь выпускался  Алексей Орехов. Сейчас он актёр Тверского драмтеатра. </a:t>
            </a:r>
          </a:p>
          <a:p>
            <a:pPr algn="just">
              <a:buNone/>
            </a:pP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Евгений Владимирович, а сколько лет Вы преподаёте в нашей школе?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Двадцать пять лет.</a:t>
            </a:r>
          </a:p>
          <a:p>
            <a:pPr algn="just">
              <a:buNone/>
            </a:pP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Евгений Владимирович, скажите, пожалуйста, что даёт Вам общение с детьми?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Когда меня встречают мои выпускники,  они отмечают, что я со временем не меняюсь. Дети помогают мне оставаться молодым. Ваши глаза и улыбки не дают стареть! </a:t>
            </a:r>
          </a:p>
          <a:p>
            <a:pPr algn="just"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Евгений Владимирович, Ваши творческие планы?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Ближайшие планы – выпустить спектакль. Первые классы покажут «</a:t>
            </a:r>
            <a:r>
              <a:rPr lang="ru-RU" sz="5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Мойдодыр</a:t>
            </a: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вторые и третьи – «Вредные советы». В каникулы мы с ребятами были на конкурсе «Секреты Мельпомены» и стали Лауреатами ІІ степени. Ну, а дальше я не заглядываю.</a:t>
            </a:r>
          </a:p>
          <a:p>
            <a:pPr algn="just">
              <a:buNone/>
            </a:pPr>
            <a:r>
              <a:rPr lang="ru-RU" sz="5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Спасибо за интервью, Евгений Владимирович. Творческих успехов!</a:t>
            </a:r>
            <a:endParaRPr lang="ru-RU" sz="5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-762000" y="304800"/>
            <a:ext cx="8305800" cy="8534400"/>
          </a:xfrm>
          <a:prstGeom prst="verticalScroll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F:\Е.В\стенд\ев\IMG-20190408-WA00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6204" r="8855"/>
          <a:stretch>
            <a:fillRect/>
          </a:stretch>
        </p:blipFill>
        <p:spPr bwMode="auto">
          <a:xfrm>
            <a:off x="381000" y="3200400"/>
            <a:ext cx="6019800" cy="3113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441</Words>
  <Application>Microsoft Office PowerPoint</Application>
  <PresentationFormat>Экран (4:3)</PresentationFormat>
  <Paragraphs>63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Ирина Владимировна</cp:lastModifiedBy>
  <cp:revision>43</cp:revision>
  <dcterms:created xsi:type="dcterms:W3CDTF">2019-04-03T07:59:31Z</dcterms:created>
  <dcterms:modified xsi:type="dcterms:W3CDTF">2019-05-07T09:20:40Z</dcterms:modified>
</cp:coreProperties>
</file>