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7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5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2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1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8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5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6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180A-CA0F-4430-9442-E02C7F7E63FA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0CDC-3C9D-4510-9228-89E947B8D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Правила дорожного движения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в зимний период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1026" name="Picture 2" descr="C:\Users\erikb\Desktop\dd55c2cf32146b90d406d39a3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" y="0"/>
            <a:ext cx="9120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/slide/y/y4dguxmLTMZ6N0JVolOjPYnsk7K2IbwivBCE3a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y/y4dguxmLTMZ6N0JVolOjPYnsk7K2IbwivBCE3a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y/y4dguxmLTMZ6N0JVolOjPYnsk7K2IbwivBCE3a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y/y4dguxmLTMZ6N0JVolOjPYnsk7K2IbwivBCE3a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Ð¸Ð¼Ð° - ÑÑÐ¾ Ð½Ðµ ÑÐ¾Ð»ÑÐºÐ¾ Ð¼Ð¾ÑÐ¾Ð· Ð¸ ÑÐ¾Ð»Ð½ÑÐµ, Ð½Ð¾ Ð¸ ÑÐºÐ¾Ð»ÑÐ·ÐºÐ°Ñ Ð´Ð¾ÑÐ¾Ð³Ð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1"/>
            <a:ext cx="9144000" cy="67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y/y4dguxmLTMZ6N0JVolOjPYnsk7K2IbwivBCE3a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22" y="0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y/y4dguxmLTMZ6N0JVolOjPYnsk7K2IbwivBCE3a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7511" cy="69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y/y4dguxmLTMZ6N0JVolOjPYnsk7K2IbwivBCE3a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" y="12298"/>
            <a:ext cx="9129345" cy="68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y/y4dguxmLTMZ6N0JVolOjPYnsk7K2IbwivBCE3a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" y="0"/>
            <a:ext cx="9126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y/y4dguxmLTMZ6N0JVolOjPYnsk7K2IbwivBCE3a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7" y="0"/>
            <a:ext cx="9172517" cy="69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y/y4dguxmLTMZ6N0JVolOjPYnsk7K2IbwivBCE3a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y/y4dguxmLTMZ6N0JVolOjPYnsk7K2IbwivBCE3a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Правила дорожного движения в зимний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erikb</dc:creator>
  <cp:lastModifiedBy>erikb</cp:lastModifiedBy>
  <cp:revision>4</cp:revision>
  <dcterms:created xsi:type="dcterms:W3CDTF">2018-12-22T19:42:54Z</dcterms:created>
  <dcterms:modified xsi:type="dcterms:W3CDTF">2018-12-22T20:26:36Z</dcterms:modified>
</cp:coreProperties>
</file>