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6" r:id="rId4"/>
    <p:sldId id="267" r:id="rId5"/>
    <p:sldId id="269" r:id="rId6"/>
    <p:sldId id="261" r:id="rId7"/>
    <p:sldId id="268" r:id="rId8"/>
    <p:sldId id="262" r:id="rId9"/>
    <p:sldId id="263" r:id="rId10"/>
    <p:sldId id="264" r:id="rId11"/>
    <p:sldId id="265" r:id="rId12"/>
    <p:sldId id="270" r:id="rId13"/>
    <p:sldId id="271" r:id="rId14"/>
    <p:sldId id="260" r:id="rId15"/>
    <p:sldId id="258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EE2B3-D460-42D6-A7C5-54E59A375864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4FF97-B5EB-416E-A1BC-13B68D1B5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5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4FF97-B5EB-416E-A1BC-13B68D1B55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41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5806/102699435.7ce/0_9bafd_33e11233_orig" TargetMode="External"/><Relationship Id="rId13" Type="http://schemas.openxmlformats.org/officeDocument/2006/relationships/hyperlink" Target="https://img-fotki.yandex.ru/get/4115/102699435.7ce/0_9baf9_db644c52_orig" TargetMode="External"/><Relationship Id="rId18" Type="http://schemas.openxmlformats.org/officeDocument/2006/relationships/hyperlink" Target="https://img-fotki.yandex.ru/get/5708/102699435.7ce/0_9bb10_3c2bf995_orig" TargetMode="External"/><Relationship Id="rId3" Type="http://schemas.openxmlformats.org/officeDocument/2006/relationships/hyperlink" Target="https://img-fotki.yandex.ru/get/5803/102699435.7cd/0_9baf2_1a9f1986_orig" TargetMode="External"/><Relationship Id="rId7" Type="http://schemas.openxmlformats.org/officeDocument/2006/relationships/hyperlink" Target="https://img-fotki.yandex.ru/get/4906/102699435.7ce/0_9bafc_5099a14_orig" TargetMode="External"/><Relationship Id="rId12" Type="http://schemas.openxmlformats.org/officeDocument/2006/relationships/hyperlink" Target="https://img-fotki.yandex.ru/get/6510/102699435.7ce/0_9baf7_a47c3673_orig" TargetMode="External"/><Relationship Id="rId17" Type="http://schemas.openxmlformats.org/officeDocument/2006/relationships/hyperlink" Target="https://img-fotki.yandex.ru/get/6511/102699435.7ce/0_9bb12_16d46f3_orig" TargetMode="External"/><Relationship Id="rId2" Type="http://schemas.openxmlformats.org/officeDocument/2006/relationships/hyperlink" Target="https://img-fotki.yandex.ru/get/6509/102699435.7cf/0_9bb4c_e065ba3a_orig" TargetMode="External"/><Relationship Id="rId16" Type="http://schemas.openxmlformats.org/officeDocument/2006/relationships/hyperlink" Target="https://img-fotki.yandex.ru/get/5804/102699435.7ce/0_9bb0e_d0bb85b_ori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-fotki.yandex.ru/get/4116/102699435.7ce/0_9baf6_7566b22_orig" TargetMode="External"/><Relationship Id="rId11" Type="http://schemas.openxmlformats.org/officeDocument/2006/relationships/hyperlink" Target="https://img-fotki.yandex.ru/get/6502/102699435.7ce/0_9bb00_a596684a_orig" TargetMode="External"/><Relationship Id="rId5" Type="http://schemas.openxmlformats.org/officeDocument/2006/relationships/hyperlink" Target="https://img-fotki.yandex.ru/get/6509/102699435.7cd/0_9baf4_d7584c79_orig" TargetMode="External"/><Relationship Id="rId15" Type="http://schemas.openxmlformats.org/officeDocument/2006/relationships/hyperlink" Target="https://img-fotki.yandex.ru/get/6500/102699435.7ce/0_9bb02_9d3476af_orig" TargetMode="External"/><Relationship Id="rId10" Type="http://schemas.openxmlformats.org/officeDocument/2006/relationships/hyperlink" Target="https://img-fotki.yandex.ru/get/5414/102699435.7ce/0_9baff_90d4f9fd_orig" TargetMode="External"/><Relationship Id="rId4" Type="http://schemas.openxmlformats.org/officeDocument/2006/relationships/hyperlink" Target="https://img-fotki.yandex.ru/get/4608/102699435.7cd/0_9baf1_894be68d_orig" TargetMode="External"/><Relationship Id="rId9" Type="http://schemas.openxmlformats.org/officeDocument/2006/relationships/hyperlink" Target="https://img-fotki.yandex.ru/get/4605/102699435.7ce/0_9bafe_f0ca773e_orig" TargetMode="External"/><Relationship Id="rId14" Type="http://schemas.openxmlformats.org/officeDocument/2006/relationships/hyperlink" Target="https://img-fotki.yandex.ru/get/4116/102699435.7ce/0_9bb15_5fe44c68_ori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1701" y="3933056"/>
            <a:ext cx="2736304" cy="1944216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 презентации: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Леднева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М.В.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№18 Тверь</a:t>
            </a: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260648"/>
            <a:ext cx="6912768" cy="2839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u="none" strike="noStrike" kern="1200" normalizeH="0" baseline="0" noProof="0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j-ea"/>
                <a:cs typeface="+mj-cs"/>
              </a:rPr>
              <a:t>1 «А»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u="none" strike="noStrike" kern="1200" normalizeH="0" baseline="0" noProof="0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j-ea"/>
                <a:cs typeface="+mj-cs"/>
              </a:rPr>
              <a:t>Технология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Проект «Аквариум »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normalizeH="0" baseline="0" noProof="0" dirty="0" smtClean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j-ea"/>
                <a:cs typeface="+mj-cs"/>
              </a:rPr>
              <a:t>13.12.2018 год</a:t>
            </a:r>
            <a:endParaRPr kumimoji="0" lang="ru-RU" sz="3200" b="1" u="none" strike="noStrike" kern="1200" normalizeH="0" baseline="0" noProof="0" dirty="0">
              <a:ln w="952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22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Выполнение проекта, где руководитель  проговаривает  о выполненной части  работы.</a:t>
            </a:r>
          </a:p>
        </p:txBody>
      </p:sp>
      <p:pic>
        <p:nvPicPr>
          <p:cNvPr id="8194" name="Picture 2" descr="F:\проект Аквариум\DSC_8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7444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проект Аквариум\DSC_8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проект Аквариум\DSC_82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21376"/>
            <a:ext cx="3744416" cy="221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проект Аквариум\DSC_82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22762"/>
            <a:ext cx="4320480" cy="221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</a:t>
            </a:r>
            <a:r>
              <a:rPr lang="ru-RU" dirty="0">
                <a:solidFill>
                  <a:srgbClr val="FF0000"/>
                </a:solidFill>
              </a:rPr>
              <a:t>своего проекта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каждой группой.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F:\проект Аквариум\DSC_83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2124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проект Аквариум\DSC_8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84" y="1556793"/>
            <a:ext cx="4777288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8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</a:t>
            </a:r>
            <a:r>
              <a:rPr lang="ru-RU" dirty="0" smtClean="0">
                <a:solidFill>
                  <a:srgbClr val="FF0000"/>
                </a:solidFill>
              </a:rPr>
              <a:t>наших проектов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F:\проект Аквариум\DSC_8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0963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проект Аквариум\DSC_8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31683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проект Аквариум\DSC_83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64" y="1484784"/>
            <a:ext cx="271804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</a:t>
            </a:r>
            <a:r>
              <a:rPr lang="ru-RU" dirty="0" smtClean="0">
                <a:solidFill>
                  <a:srgbClr val="FF0000"/>
                </a:solidFill>
              </a:rPr>
              <a:t>наших проектов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F:\проект Аквариум\DSC_8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960440" cy="50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проект Аквариум\DSC_8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464496" cy="50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3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Нам было очень интересно!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F:\проект Аквариум\DSC_8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76939"/>
            <a:ext cx="3168352" cy="28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проект Аквариум\DSC_82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076939"/>
            <a:ext cx="2376264" cy="28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проект Аквариум\DSC_82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288032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F:\проект Аквариум\DSC_82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933056"/>
            <a:ext cx="2664295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:\проект Аквариум\DSC_82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1076939"/>
            <a:ext cx="2232248" cy="32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F:\проект Аквариум\DSC_829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58737"/>
            <a:ext cx="1944217" cy="301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533" y="260648"/>
            <a:ext cx="8018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cs typeface="Arial" pitchFamily="34" charset="0"/>
              </a:rPr>
              <a:t>          </a:t>
            </a:r>
            <a:r>
              <a:rPr lang="ru-RU" sz="3200" b="1" i="1" dirty="0" smtClean="0">
                <a:cs typeface="Arial" pitchFamily="34" charset="0"/>
              </a:rPr>
              <a:t>Впереди у нас другие проекты</a:t>
            </a:r>
            <a:endParaRPr lang="ru-RU" sz="3200" b="1" i="1" dirty="0" smtClean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59" y="6104695"/>
            <a:ext cx="8018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Сайт: </a:t>
            </a:r>
            <a:r>
              <a:rPr lang="en-US" sz="2400" i="1" dirty="0">
                <a:hlinkClick r:id="rId2"/>
              </a:rPr>
              <a:t>http://elenaranko.ucoz.ru</a:t>
            </a:r>
            <a:r>
              <a:rPr lang="en-US" sz="2400" i="1" dirty="0" smtClean="0">
                <a:hlinkClick r:id="rId2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pic>
        <p:nvPicPr>
          <p:cNvPr id="13314" name="Picture 2" descr="F:\проект Аквариум\DSC_8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66796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проект Аквариум\DSC_83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96" y="1268760"/>
            <a:ext cx="458996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:\проект Аквариум\DSC_83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667968" cy="26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F:\проект Аквариум\DSC_83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95" y="4005064"/>
            <a:ext cx="4589969" cy="26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24744"/>
            <a:ext cx="86409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Фон: </a:t>
            </a:r>
            <a:r>
              <a:rPr lang="en-US" sz="1600" i="1" dirty="0">
                <a:hlinkClick r:id="rId2"/>
              </a:rPr>
              <a:t>https://</a:t>
            </a:r>
            <a:r>
              <a:rPr lang="en-US" sz="1600" i="1" dirty="0" smtClean="0">
                <a:hlinkClick r:id="rId2"/>
              </a:rPr>
              <a:t>img-fotki.yandex.ru/get/6509/102699435.7cf/0_9bb4c_e065ba3a_orig</a:t>
            </a:r>
            <a:r>
              <a:rPr lang="ru-RU" sz="1600" i="1" dirty="0" smtClean="0"/>
              <a:t> </a:t>
            </a:r>
          </a:p>
          <a:p>
            <a:r>
              <a:rPr lang="ru-RU" sz="1600" b="1" i="1" dirty="0" smtClean="0"/>
              <a:t>Рыбки:  </a:t>
            </a:r>
            <a:r>
              <a:rPr lang="en-US" sz="1600" i="1" dirty="0">
                <a:hlinkClick r:id="rId3"/>
              </a:rPr>
              <a:t>https://</a:t>
            </a:r>
            <a:r>
              <a:rPr lang="en-US" sz="1600" i="1" dirty="0" smtClean="0">
                <a:hlinkClick r:id="rId3"/>
              </a:rPr>
              <a:t>img-fotki.yandex.ru/get/5803/102699435.7cd/0_9baf2_1a9f1986_orig</a:t>
            </a:r>
            <a:endParaRPr lang="ru-RU" sz="1600" i="1" dirty="0" smtClean="0"/>
          </a:p>
          <a:p>
            <a:r>
              <a:rPr lang="en-US" sz="1600" i="1" dirty="0">
                <a:hlinkClick r:id="rId4"/>
              </a:rPr>
              <a:t>https://</a:t>
            </a:r>
            <a:r>
              <a:rPr lang="en-US" sz="1600" i="1" dirty="0" smtClean="0">
                <a:hlinkClick r:id="rId4"/>
              </a:rPr>
              <a:t>img-fotki.yandex.ru/get/4608/102699435.7cd/0_9baf1_894be68d_orig</a:t>
            </a:r>
            <a:r>
              <a:rPr lang="ru-RU" sz="1600" i="1" dirty="0" smtClean="0"/>
              <a:t> </a:t>
            </a:r>
          </a:p>
          <a:p>
            <a:r>
              <a:rPr lang="en-US" sz="1600" i="1" dirty="0">
                <a:hlinkClick r:id="rId5"/>
              </a:rPr>
              <a:t>https://</a:t>
            </a:r>
            <a:r>
              <a:rPr lang="en-US" sz="1600" i="1" dirty="0" smtClean="0">
                <a:hlinkClick r:id="rId5"/>
              </a:rPr>
              <a:t>img-fotki.yandex.ru/get/6509/102699435.7cd/0_9baf4_d7584c79_orig</a:t>
            </a:r>
            <a:r>
              <a:rPr lang="ru-RU" sz="1600" i="1" dirty="0" smtClean="0"/>
              <a:t> </a:t>
            </a:r>
          </a:p>
          <a:p>
            <a:r>
              <a:rPr lang="en-US" sz="1600" i="1" dirty="0">
                <a:hlinkClick r:id="rId6"/>
              </a:rPr>
              <a:t>https://</a:t>
            </a:r>
            <a:r>
              <a:rPr lang="en-US" sz="1600" i="1" dirty="0" smtClean="0">
                <a:hlinkClick r:id="rId6"/>
              </a:rPr>
              <a:t>img-fotki.yandex.ru/get/4116/102699435.7ce/0_9baf6_7566b22_orig</a:t>
            </a:r>
            <a:r>
              <a:rPr lang="ru-RU" sz="1600" i="1" dirty="0" smtClean="0"/>
              <a:t> </a:t>
            </a:r>
          </a:p>
          <a:p>
            <a:r>
              <a:rPr lang="ru-RU" sz="1600" b="1" i="1" dirty="0" smtClean="0"/>
              <a:t>Водоросли: </a:t>
            </a:r>
            <a:r>
              <a:rPr lang="en-US" sz="1600" i="1" dirty="0">
                <a:hlinkClick r:id="rId7"/>
              </a:rPr>
              <a:t>https://</a:t>
            </a:r>
            <a:r>
              <a:rPr lang="en-US" sz="1600" i="1" dirty="0" smtClean="0">
                <a:hlinkClick r:id="rId7"/>
              </a:rPr>
              <a:t>img-fotki.yandex.ru/get/4906/102699435.7ce/0_9bafc_5099a14_orig</a:t>
            </a:r>
            <a:r>
              <a:rPr lang="ru-RU" sz="1600" i="1" dirty="0" smtClean="0"/>
              <a:t> </a:t>
            </a:r>
          </a:p>
          <a:p>
            <a:r>
              <a:rPr lang="en-US" sz="1600" i="1" dirty="0">
                <a:hlinkClick r:id="rId8"/>
              </a:rPr>
              <a:t>https://</a:t>
            </a:r>
            <a:r>
              <a:rPr lang="en-US" sz="1600" i="1" dirty="0" smtClean="0">
                <a:hlinkClick r:id="rId8"/>
              </a:rPr>
              <a:t>img-fotki.yandex.ru/get/5806/102699435.7ce/0_9bafd_33e11233_orig</a:t>
            </a:r>
            <a:r>
              <a:rPr lang="ru-RU" sz="1600" i="1" dirty="0" smtClean="0"/>
              <a:t> </a:t>
            </a:r>
          </a:p>
          <a:p>
            <a:r>
              <a:rPr lang="en-US" sz="1600" i="1" dirty="0">
                <a:hlinkClick r:id="rId9"/>
              </a:rPr>
              <a:t>https://</a:t>
            </a:r>
            <a:r>
              <a:rPr lang="en-US" sz="1600" i="1" dirty="0" smtClean="0">
                <a:hlinkClick r:id="rId9"/>
              </a:rPr>
              <a:t>img-fotki.yandex.ru/get/4605/102699435.7ce/0_9bafe_f0ca773e_orig</a:t>
            </a:r>
            <a:r>
              <a:rPr lang="ru-RU" sz="1600" i="1" dirty="0" smtClean="0"/>
              <a:t> </a:t>
            </a:r>
          </a:p>
          <a:p>
            <a:r>
              <a:rPr lang="en-US" sz="1600" i="1" dirty="0">
                <a:hlinkClick r:id="rId10"/>
              </a:rPr>
              <a:t>https://</a:t>
            </a:r>
            <a:r>
              <a:rPr lang="en-US" sz="1600" i="1" dirty="0" smtClean="0">
                <a:hlinkClick r:id="rId10"/>
              </a:rPr>
              <a:t>img-fotki.yandex.ru/get/5414/102699435.7ce/0_9baff_90d4f9fd_orig</a:t>
            </a:r>
            <a:r>
              <a:rPr lang="ru-RU" sz="1600" i="1" dirty="0" smtClean="0"/>
              <a:t> </a:t>
            </a:r>
          </a:p>
          <a:p>
            <a:r>
              <a:rPr lang="en-US" sz="1600" i="1" dirty="0">
                <a:hlinkClick r:id="rId11"/>
              </a:rPr>
              <a:t>https://</a:t>
            </a:r>
            <a:r>
              <a:rPr lang="en-US" sz="1600" i="1" dirty="0" smtClean="0">
                <a:hlinkClick r:id="rId11"/>
              </a:rPr>
              <a:t>img-fotki.yandex.ru/get/6502/102699435.7ce/0_9bb00_a596684a_orig</a:t>
            </a:r>
            <a:r>
              <a:rPr lang="ru-RU" sz="1600" i="1" dirty="0" smtClean="0"/>
              <a:t> </a:t>
            </a:r>
          </a:p>
          <a:p>
            <a:r>
              <a:rPr lang="ru-RU" sz="1600" b="1" i="1" dirty="0" smtClean="0"/>
              <a:t>Краб: </a:t>
            </a:r>
            <a:r>
              <a:rPr lang="en-US" sz="1600" i="1" dirty="0">
                <a:hlinkClick r:id="rId12"/>
              </a:rPr>
              <a:t>https://</a:t>
            </a:r>
            <a:r>
              <a:rPr lang="en-US" sz="1600" i="1" dirty="0" smtClean="0">
                <a:hlinkClick r:id="rId12"/>
              </a:rPr>
              <a:t>img-fotki.yandex.ru/get/6510/102699435.7ce/0_9baf7_a47c3673_orig</a:t>
            </a:r>
            <a:r>
              <a:rPr lang="ru-RU" sz="1600" i="1" dirty="0" smtClean="0"/>
              <a:t> </a:t>
            </a:r>
          </a:p>
          <a:p>
            <a:r>
              <a:rPr lang="ru-RU" sz="1600" b="1" i="1" dirty="0" smtClean="0"/>
              <a:t>Морской конек: </a:t>
            </a:r>
            <a:r>
              <a:rPr lang="en-US" sz="1600" i="1" dirty="0">
                <a:hlinkClick r:id="rId13"/>
              </a:rPr>
              <a:t>https://</a:t>
            </a:r>
            <a:r>
              <a:rPr lang="en-US" sz="1600" i="1" dirty="0" smtClean="0">
                <a:hlinkClick r:id="rId13"/>
              </a:rPr>
              <a:t>img-fotki.yandex.ru/get/4115/102699435.7ce/0_9baf9_db644c52_orig</a:t>
            </a:r>
            <a:r>
              <a:rPr lang="ru-RU" sz="1600" i="1" dirty="0" smtClean="0"/>
              <a:t> </a:t>
            </a:r>
          </a:p>
          <a:p>
            <a:r>
              <a:rPr lang="ru-RU" sz="1600" b="1" i="1" dirty="0" smtClean="0"/>
              <a:t>Корабль: </a:t>
            </a:r>
            <a:r>
              <a:rPr lang="en-US" sz="1600" i="1" dirty="0">
                <a:hlinkClick r:id="rId14"/>
              </a:rPr>
              <a:t>https://</a:t>
            </a:r>
            <a:r>
              <a:rPr lang="en-US" sz="1600" i="1" dirty="0" smtClean="0">
                <a:hlinkClick r:id="rId14"/>
              </a:rPr>
              <a:t>img-fotki.yandex.ru/get/4116/102699435.7ce/0_9bb15_5fe44c68_orig</a:t>
            </a:r>
            <a:r>
              <a:rPr lang="ru-RU" sz="1600" i="1" dirty="0" smtClean="0"/>
              <a:t> </a:t>
            </a:r>
          </a:p>
          <a:p>
            <a:r>
              <a:rPr lang="ru-RU" sz="1600" b="1" i="1" dirty="0" smtClean="0"/>
              <a:t>Кораллы: </a:t>
            </a:r>
            <a:r>
              <a:rPr lang="en-US" sz="1600" i="1" dirty="0">
                <a:hlinkClick r:id="rId15"/>
              </a:rPr>
              <a:t>https://</a:t>
            </a:r>
            <a:r>
              <a:rPr lang="en-US" sz="1600" i="1" dirty="0" smtClean="0">
                <a:hlinkClick r:id="rId15"/>
              </a:rPr>
              <a:t>img-fotki.yandex.ru/get/6500/102699435.7ce/0_9bb02_9d3476af_orig</a:t>
            </a:r>
            <a:r>
              <a:rPr lang="ru-RU" sz="1600" i="1" dirty="0" smtClean="0"/>
              <a:t> </a:t>
            </a:r>
          </a:p>
          <a:p>
            <a:r>
              <a:rPr lang="ru-RU" sz="1600" b="1" i="1" dirty="0" smtClean="0"/>
              <a:t>Руины: </a:t>
            </a:r>
            <a:r>
              <a:rPr lang="en-US" sz="1600" i="1" dirty="0">
                <a:hlinkClick r:id="rId16"/>
              </a:rPr>
              <a:t>https://</a:t>
            </a:r>
            <a:r>
              <a:rPr lang="en-US" sz="1600" i="1" dirty="0" smtClean="0">
                <a:hlinkClick r:id="rId16"/>
              </a:rPr>
              <a:t>img-fotki.yandex.ru/get/5804/102699435.7ce/0_9bb0e_d0bb85b_orig</a:t>
            </a:r>
            <a:r>
              <a:rPr lang="ru-RU" sz="1600" i="1" dirty="0" smtClean="0"/>
              <a:t> </a:t>
            </a:r>
          </a:p>
          <a:p>
            <a:r>
              <a:rPr lang="ru-RU" sz="1600" b="1" i="1" dirty="0" smtClean="0"/>
              <a:t>Якорь: </a:t>
            </a:r>
            <a:r>
              <a:rPr lang="en-US" sz="1600" i="1" dirty="0">
                <a:hlinkClick r:id="rId17"/>
              </a:rPr>
              <a:t>https://</a:t>
            </a:r>
            <a:r>
              <a:rPr lang="en-US" sz="1600" i="1" dirty="0" smtClean="0">
                <a:hlinkClick r:id="rId17"/>
              </a:rPr>
              <a:t>img-fotki.yandex.ru/get/6511/102699435.7ce/0_9bb12_16d46f3_orig</a:t>
            </a:r>
            <a:r>
              <a:rPr lang="ru-RU" sz="1600" i="1" dirty="0" smtClean="0"/>
              <a:t> </a:t>
            </a:r>
          </a:p>
          <a:p>
            <a:r>
              <a:rPr lang="ru-RU" sz="1600" b="1" i="1" dirty="0" smtClean="0"/>
              <a:t>Раковина с жемчугом: </a:t>
            </a:r>
            <a:r>
              <a:rPr lang="en-US" sz="1600" i="1" dirty="0">
                <a:hlinkClick r:id="rId18"/>
              </a:rPr>
              <a:t>https://</a:t>
            </a:r>
            <a:r>
              <a:rPr lang="en-US" sz="1600" i="1" dirty="0" smtClean="0">
                <a:hlinkClick r:id="rId18"/>
              </a:rPr>
              <a:t>img-fotki.yandex.ru/get/5708/102699435.7ce/0_9bb10_3c2bf995_orig</a:t>
            </a:r>
            <a:r>
              <a:rPr lang="ru-RU" sz="1600" i="1" dirty="0" smtClean="0"/>
              <a:t> </a:t>
            </a: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42521" cy="5760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Интернет - ресурсы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05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46449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Вспомнить </a:t>
            </a:r>
            <a:r>
              <a:rPr lang="ru-RU" dirty="0"/>
              <a:t>жителей аквариума  (животный и растительный мир);</a:t>
            </a:r>
          </a:p>
          <a:p>
            <a:r>
              <a:rPr lang="ru-RU" dirty="0" smtClean="0"/>
              <a:t>Вспомнить </a:t>
            </a:r>
            <a:r>
              <a:rPr lang="ru-RU" dirty="0"/>
              <a:t>технику безопасности при работе с ножницами, клеем;</a:t>
            </a:r>
            <a:r>
              <a:rPr lang="ru-RU" dirty="0" smtClean="0"/>
              <a:t>              </a:t>
            </a:r>
            <a:endParaRPr lang="ru-RU" dirty="0"/>
          </a:p>
          <a:p>
            <a:r>
              <a:rPr lang="ru-RU" dirty="0" smtClean="0"/>
              <a:t>Вспомнить </a:t>
            </a:r>
            <a:r>
              <a:rPr lang="ru-RU" dirty="0"/>
              <a:t>правила работы  </a:t>
            </a:r>
            <a:r>
              <a:rPr lang="ru-RU" dirty="0" smtClean="0"/>
              <a:t>с бумагой</a:t>
            </a:r>
            <a:r>
              <a:rPr lang="ru-RU" dirty="0"/>
              <a:t>, ее особенностью;</a:t>
            </a:r>
          </a:p>
          <a:p>
            <a:r>
              <a:rPr lang="ru-RU" dirty="0" smtClean="0"/>
              <a:t>Вспомнить </a:t>
            </a:r>
            <a:r>
              <a:rPr lang="ru-RU" dirty="0"/>
              <a:t>этапы  работы в группе (деление на группы, выбор руководителя группы, обсуждение по теме проекта, распределение обязанностей, проверка выполнения порученных обязанностей);</a:t>
            </a:r>
          </a:p>
          <a:p>
            <a:r>
              <a:rPr lang="ru-RU" dirty="0" smtClean="0"/>
              <a:t>Вспомнить </a:t>
            </a:r>
            <a:r>
              <a:rPr lang="ru-RU" dirty="0"/>
              <a:t>особенности проекта (тема проекта, исполнители проекта, вся информация соответствует теме проекта, проект яркий, весь материал распределен равномерно).</a:t>
            </a:r>
          </a:p>
          <a:p>
            <a:r>
              <a:rPr lang="ru-RU" dirty="0" smtClean="0"/>
              <a:t>Приобщать </a:t>
            </a:r>
            <a:r>
              <a:rPr lang="ru-RU" dirty="0"/>
              <a:t>к работе всех учеников группы.</a:t>
            </a:r>
          </a:p>
          <a:p>
            <a:r>
              <a:rPr lang="ru-RU" dirty="0" smtClean="0"/>
              <a:t>Воспитывать </a:t>
            </a:r>
            <a:r>
              <a:rPr lang="ru-RU" dirty="0"/>
              <a:t>чувство коллективизма, сплоченности, трудолюбие, заинтересованность в результате деятельности.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умение договариваться, избегать конфликтных ситуаций.</a:t>
            </a:r>
          </a:p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1"/>
            <a:ext cx="4187676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8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27017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«Аквариум»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ru-RU" dirty="0" err="1" smtClean="0"/>
              <a:t>кроткосрочный</a:t>
            </a:r>
            <a:endParaRPr lang="ru-RU" dirty="0" smtClean="0"/>
          </a:p>
          <a:p>
            <a:r>
              <a:rPr lang="ru-RU" dirty="0" err="1" smtClean="0"/>
              <a:t>межпредметный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5206280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005064"/>
            <a:ext cx="427017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0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Подготовка к проекту: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 уроках окружающего мира изучили мир рыб</a:t>
            </a:r>
          </a:p>
          <a:p>
            <a:r>
              <a:rPr lang="ru-RU" dirty="0" smtClean="0"/>
              <a:t>На уроках технологии изготовили «Рыб – ангелов» разных размеров  в технике «Оригами» и раскрасили их</a:t>
            </a:r>
          </a:p>
          <a:p>
            <a:r>
              <a:rPr lang="ru-RU" dirty="0" smtClean="0"/>
              <a:t>Нашли и подготовили коробки - аквариум</a:t>
            </a:r>
          </a:p>
          <a:p>
            <a:r>
              <a:rPr lang="ru-RU" dirty="0" smtClean="0"/>
              <a:t>Принесли цветную бумагу, клей, ножницы, нитки, скотч, фломастеры</a:t>
            </a:r>
          </a:p>
          <a:p>
            <a:r>
              <a:rPr lang="ru-RU" dirty="0" smtClean="0"/>
              <a:t>Рассмотрели других обитателей морей и выбрали изображения морских звёзд</a:t>
            </a:r>
          </a:p>
          <a:p>
            <a:r>
              <a:rPr lang="ru-RU" dirty="0" smtClean="0"/>
              <a:t>Подготовили ракушки разных размеров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20" y="4430713"/>
            <a:ext cx="52070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3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проект Аквариум\DSC_8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67240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проект Аквариум\DSC_8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5720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Жеребьевка. Распределение учеников класса на группы по 5-6 человек.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F:\проект Аквариум\DSC_8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317770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проект Аквариум\DSC_82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9880"/>
            <a:ext cx="5796136" cy="54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проект Аквариум\DSC_82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974"/>
            <a:ext cx="8496944" cy="625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            Выбор </a:t>
            </a:r>
            <a:r>
              <a:rPr lang="ru-RU" sz="3200" dirty="0">
                <a:solidFill>
                  <a:srgbClr val="FF0000"/>
                </a:solidFill>
              </a:rPr>
              <a:t>руководителей </a:t>
            </a:r>
            <a:r>
              <a:rPr lang="ru-RU" sz="3200" dirty="0" smtClean="0">
                <a:solidFill>
                  <a:srgbClr val="FF0000"/>
                </a:solidFill>
              </a:rPr>
              <a:t>группы: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 каждой группе решили выбор в пользу родителей класса.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1 </a:t>
            </a:r>
            <a:r>
              <a:rPr lang="ru-RU" sz="3200" dirty="0" smtClean="0">
                <a:solidFill>
                  <a:srgbClr val="FF0000"/>
                </a:solidFill>
              </a:rPr>
              <a:t>группа: Алексеева О.В.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2 </a:t>
            </a:r>
            <a:r>
              <a:rPr lang="ru-RU" sz="2800" dirty="0" smtClean="0">
                <a:solidFill>
                  <a:srgbClr val="FF0000"/>
                </a:solidFill>
              </a:rPr>
              <a:t>группа</a:t>
            </a:r>
            <a:r>
              <a:rPr lang="ru-RU" sz="2800" dirty="0" smtClean="0">
                <a:solidFill>
                  <a:srgbClr val="FF0000"/>
                </a:solidFill>
              </a:rPr>
              <a:t>: Соловьёва Е. А.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3 группа</a:t>
            </a:r>
            <a:r>
              <a:rPr lang="ru-RU" sz="2800" dirty="0" smtClean="0">
                <a:solidFill>
                  <a:srgbClr val="FF0000"/>
                </a:solidFill>
              </a:rPr>
              <a:t>: </a:t>
            </a:r>
            <a:r>
              <a:rPr lang="ru-RU" sz="2800" dirty="0" err="1" smtClean="0">
                <a:solidFill>
                  <a:srgbClr val="FF0000"/>
                </a:solidFill>
              </a:rPr>
              <a:t>Лейдерман</a:t>
            </a:r>
            <a:r>
              <a:rPr lang="ru-RU" sz="2800" dirty="0" smtClean="0">
                <a:solidFill>
                  <a:srgbClr val="FF0000"/>
                </a:solidFill>
              </a:rPr>
              <a:t> Н.С.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4 группа</a:t>
            </a:r>
            <a:r>
              <a:rPr lang="ru-RU" sz="2800" dirty="0" smtClean="0">
                <a:solidFill>
                  <a:srgbClr val="FF0000"/>
                </a:solidFill>
              </a:rPr>
              <a:t>: </a:t>
            </a:r>
            <a:r>
              <a:rPr lang="ru-RU" sz="2800" dirty="0" err="1" smtClean="0">
                <a:solidFill>
                  <a:srgbClr val="FF0000"/>
                </a:solidFill>
              </a:rPr>
              <a:t>Секарёва</a:t>
            </a:r>
            <a:r>
              <a:rPr lang="ru-RU" sz="2800" dirty="0" smtClean="0">
                <a:solidFill>
                  <a:srgbClr val="FF0000"/>
                </a:solidFill>
              </a:rPr>
              <a:t> О.И.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5 группа</a:t>
            </a:r>
            <a:r>
              <a:rPr lang="ru-RU" sz="2800" dirty="0" smtClean="0">
                <a:solidFill>
                  <a:srgbClr val="FF0000"/>
                </a:solidFill>
              </a:rPr>
              <a:t>: </a:t>
            </a:r>
            <a:r>
              <a:rPr lang="ru-RU" sz="2800" dirty="0" err="1" smtClean="0">
                <a:solidFill>
                  <a:srgbClr val="FF0000"/>
                </a:solidFill>
              </a:rPr>
              <a:t>Фатикова</a:t>
            </a:r>
            <a:r>
              <a:rPr lang="ru-RU" sz="2800" dirty="0" smtClean="0">
                <a:solidFill>
                  <a:srgbClr val="FF0000"/>
                </a:solidFill>
              </a:rPr>
              <a:t> М.М.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F:\проект Аквариум\DSC_82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897"/>
            <a:ext cx="2664296" cy="4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F:\проект Аквариум\DSC_8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331236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000" dirty="0"/>
              <a:t>	</a:t>
            </a:r>
            <a:r>
              <a:rPr lang="ru-RU" sz="2000" dirty="0">
                <a:solidFill>
                  <a:srgbClr val="FF0000"/>
                </a:solidFill>
              </a:rPr>
              <a:t>Сообщение темы проекта. Беседа  о жителях аквариума.  Обсуждение в группах темы проекта (мысли и предложения каждого члена группы). Выбор лучших идей и распределение обязанностей в группе.</a:t>
            </a:r>
          </a:p>
        </p:txBody>
      </p:sp>
      <p:pic>
        <p:nvPicPr>
          <p:cNvPr id="7170" name="Picture 2" descr="F:\проект Аквариум\DSC_8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7048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314</Words>
  <Application>Microsoft Office PowerPoint</Application>
  <PresentationFormat>Экран (4:3)</PresentationFormat>
  <Paragraphs>56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Цель:</vt:lpstr>
      <vt:lpstr>Проект «Аквариум»</vt:lpstr>
      <vt:lpstr>Подготовка к проекту:</vt:lpstr>
      <vt:lpstr>Презентация PowerPoint</vt:lpstr>
      <vt:lpstr>1. Жеребьевка. Распределение учеников класса на группы по 5-6 человек.</vt:lpstr>
      <vt:lpstr>Презентация PowerPoint</vt:lpstr>
      <vt:lpstr>            Выбор руководителей группы: В каждой группе решили выбор в пользу родителей класса.  1 группа: Алексеева О.В. 2 группа: Соловьёва Е. А. 3 группа: Лейдерман Н.С. 4 группа: Секарёва О.И. 5 группа: Фатикова М.М.</vt:lpstr>
      <vt:lpstr> Сообщение темы проекта. Беседа  о жителях аквариума.  Обсуждение в группах темы проекта (мысли и предложения каждого члена группы). Выбор лучших идей и распределение обязанностей в группе.</vt:lpstr>
      <vt:lpstr> Выполнение проекта, где руководитель  проговаривает  о выполненной части  работы.</vt:lpstr>
      <vt:lpstr>Презентация своего проекта  каждой группой.</vt:lpstr>
      <vt:lpstr>Презентация наших проектов</vt:lpstr>
      <vt:lpstr>Презентация наших проектов</vt:lpstr>
      <vt:lpstr>    Нам было очень интересно!</vt:lpstr>
      <vt:lpstr>Презентация PowerPoint</vt:lpstr>
      <vt:lpstr>Интернет - ресурсы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admin</cp:lastModifiedBy>
  <cp:revision>24</cp:revision>
  <dcterms:created xsi:type="dcterms:W3CDTF">2017-11-04T17:25:44Z</dcterms:created>
  <dcterms:modified xsi:type="dcterms:W3CDTF">2018-12-24T10:58:51Z</dcterms:modified>
</cp:coreProperties>
</file>