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8" r:id="rId3"/>
    <p:sldId id="279" r:id="rId4"/>
    <p:sldId id="312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77" r:id="rId15"/>
    <p:sldId id="290" r:id="rId16"/>
    <p:sldId id="291" r:id="rId17"/>
    <p:sldId id="292" r:id="rId18"/>
    <p:sldId id="293" r:id="rId19"/>
    <p:sldId id="311" r:id="rId20"/>
    <p:sldId id="294" r:id="rId21"/>
    <p:sldId id="295" r:id="rId22"/>
    <p:sldId id="296" r:id="rId23"/>
    <p:sldId id="298" r:id="rId24"/>
    <p:sldId id="299" r:id="rId25"/>
    <p:sldId id="309" r:id="rId26"/>
    <p:sldId id="310" r:id="rId27"/>
    <p:sldId id="300" r:id="rId28"/>
    <p:sldId id="301" r:id="rId29"/>
    <p:sldId id="307" r:id="rId30"/>
    <p:sldId id="308" r:id="rId31"/>
    <p:sldId id="302" r:id="rId32"/>
    <p:sldId id="303" r:id="rId33"/>
    <p:sldId id="304" r:id="rId34"/>
    <p:sldId id="305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C21"/>
    <a:srgbClr val="DCF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городам'!$C$10</c:f>
              <c:strCache>
                <c:ptCount val="1"/>
                <c:pt idx="0">
                  <c:v>Москва</c:v>
                </c:pt>
              </c:strCache>
            </c:strRef>
          </c:tx>
          <c:invertIfNegative val="0"/>
          <c:cat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cat>
          <c:val>
            <c:numRef>
              <c:f>'По городам'!$C$15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'По городам'!$D$10</c:f>
              <c:strCache>
                <c:ptCount val="1"/>
                <c:pt idx="0">
                  <c:v>СПб</c:v>
                </c:pt>
              </c:strCache>
            </c:strRef>
          </c:tx>
          <c:invertIfNegative val="0"/>
          <c:cat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cat>
          <c:val>
            <c:numRef>
              <c:f>'По городам'!$D$15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'По городам'!$E$10</c:f>
              <c:strCache>
                <c:ptCount val="1"/>
                <c:pt idx="0">
                  <c:v>Тверь</c:v>
                </c:pt>
              </c:strCache>
            </c:strRef>
          </c:tx>
          <c:invertIfNegative val="0"/>
          <c:cat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cat>
          <c:val>
            <c:numRef>
              <c:f>'По городам'!$E$15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3"/>
          <c:order val="3"/>
          <c:tx>
            <c:strRef>
              <c:f>'По городам'!$F$10</c:f>
              <c:strCache>
                <c:ptCount val="1"/>
                <c:pt idx="0">
                  <c:v>другие ВУЗы</c:v>
                </c:pt>
              </c:strCache>
            </c:strRef>
          </c:tx>
          <c:invertIfNegative val="0"/>
          <c:cat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cat>
          <c:val>
            <c:numRef>
              <c:f>'По городам'!$F$15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0081152"/>
        <c:axId val="90082688"/>
      </c:barChart>
      <c:catAx>
        <c:axId val="900811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0082688"/>
        <c:crosses val="autoZero"/>
        <c:auto val="1"/>
        <c:lblAlgn val="ctr"/>
        <c:lblOffset val="100"/>
        <c:noMultiLvlLbl val="0"/>
      </c:catAx>
      <c:valAx>
        <c:axId val="90082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0081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992539127053573E-2"/>
          <c:y val="0.92292137606957902"/>
          <c:w val="0.97516294838145245"/>
          <c:h val="5.4630362643265089E-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Трудоустройство выпускников  </a:t>
            </a:r>
          </a:p>
          <a:p>
            <a:pPr>
              <a:defRPr sz="1600"/>
            </a:pPr>
            <a:r>
              <a:rPr lang="ru-RU" sz="1600"/>
              <a:t>по городам (кол-во)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городам'!$B$7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cat>
            <c:strRef>
              <c:f>'По городам'!$C$3:$F$3</c:f>
              <c:strCache>
                <c:ptCount val="4"/>
                <c:pt idx="0">
                  <c:v>Москва</c:v>
                </c:pt>
                <c:pt idx="1">
                  <c:v>СПб</c:v>
                </c:pt>
                <c:pt idx="2">
                  <c:v>Тверь</c:v>
                </c:pt>
                <c:pt idx="3">
                  <c:v>другие ВУЗы</c:v>
                </c:pt>
              </c:strCache>
            </c:strRef>
          </c:cat>
          <c:val>
            <c:numRef>
              <c:f>'По городам'!$C$7:$F$7</c:f>
              <c:numCache>
                <c:formatCode>General</c:formatCode>
                <c:ptCount val="4"/>
                <c:pt idx="0">
                  <c:v>31</c:v>
                </c:pt>
                <c:pt idx="1">
                  <c:v>5</c:v>
                </c:pt>
                <c:pt idx="2">
                  <c:v>30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'По городам'!$B$15</c:f>
              <c:strCache>
                <c:ptCount val="1"/>
                <c:pt idx="0">
                  <c:v>2018 г.</c:v>
                </c:pt>
              </c:strCache>
            </c:strRef>
          </c:tx>
          <c:invertIfNegative val="0"/>
          <c:cat>
            <c:strRef>
              <c:f>'По городам'!$C$3:$F$3</c:f>
              <c:strCache>
                <c:ptCount val="4"/>
                <c:pt idx="0">
                  <c:v>Москва</c:v>
                </c:pt>
                <c:pt idx="1">
                  <c:v>СПб</c:v>
                </c:pt>
                <c:pt idx="2">
                  <c:v>Тверь</c:v>
                </c:pt>
                <c:pt idx="3">
                  <c:v>другие ВУЗы</c:v>
                </c:pt>
              </c:strCache>
            </c:strRef>
          </c:cat>
          <c:val>
            <c:numRef>
              <c:f>'По городам'!$C$15:$F$15</c:f>
              <c:numCache>
                <c:formatCode>General</c:formatCode>
                <c:ptCount val="4"/>
                <c:pt idx="0">
                  <c:v>28</c:v>
                </c:pt>
                <c:pt idx="1">
                  <c:v>14</c:v>
                </c:pt>
                <c:pt idx="2">
                  <c:v>32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397248"/>
        <c:axId val="39398784"/>
      </c:barChart>
      <c:catAx>
        <c:axId val="3939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9398784"/>
        <c:crosses val="autoZero"/>
        <c:auto val="1"/>
        <c:lblAlgn val="ctr"/>
        <c:lblOffset val="100"/>
        <c:noMultiLvlLbl val="0"/>
      </c:catAx>
      <c:valAx>
        <c:axId val="3939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397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Трудоустройство выпускников  </a:t>
            </a:r>
          </a:p>
          <a:p>
            <a:pPr>
              <a:defRPr sz="1600"/>
            </a:pPr>
            <a:r>
              <a:rPr lang="ru-RU" sz="1600"/>
              <a:t>по городам (%)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городам'!$B$8</c:f>
              <c:strCache>
                <c:ptCount val="1"/>
                <c:pt idx="0">
                  <c:v>2017 г.(%)</c:v>
                </c:pt>
              </c:strCache>
            </c:strRef>
          </c:tx>
          <c:invertIfNegative val="0"/>
          <c:cat>
            <c:strRef>
              <c:f>'По городам'!$C$3:$F$3</c:f>
              <c:strCache>
                <c:ptCount val="4"/>
                <c:pt idx="0">
                  <c:v>Москва</c:v>
                </c:pt>
                <c:pt idx="1">
                  <c:v>СПб</c:v>
                </c:pt>
                <c:pt idx="2">
                  <c:v>Тверь</c:v>
                </c:pt>
                <c:pt idx="3">
                  <c:v>другие ВУЗы</c:v>
                </c:pt>
              </c:strCache>
            </c:strRef>
          </c:cat>
          <c:val>
            <c:numRef>
              <c:f>'По городам'!$C$8:$F$8</c:f>
              <c:numCache>
                <c:formatCode>0</c:formatCode>
                <c:ptCount val="4"/>
                <c:pt idx="0">
                  <c:v>42.465753424657535</c:v>
                </c:pt>
                <c:pt idx="1">
                  <c:v>6.8493150684931505</c:v>
                </c:pt>
                <c:pt idx="2">
                  <c:v>41.095890410958908</c:v>
                </c:pt>
                <c:pt idx="3">
                  <c:v>9.5890410958904102</c:v>
                </c:pt>
              </c:numCache>
            </c:numRef>
          </c:val>
        </c:ser>
        <c:ser>
          <c:idx val="1"/>
          <c:order val="1"/>
          <c:tx>
            <c:strRef>
              <c:f>'По городам'!$B$16</c:f>
              <c:strCache>
                <c:ptCount val="1"/>
                <c:pt idx="0">
                  <c:v>2018 г.(%)</c:v>
                </c:pt>
              </c:strCache>
            </c:strRef>
          </c:tx>
          <c:invertIfNegative val="0"/>
          <c:cat>
            <c:strRef>
              <c:f>'По городам'!$C$3:$F$3</c:f>
              <c:strCache>
                <c:ptCount val="4"/>
                <c:pt idx="0">
                  <c:v>Москва</c:v>
                </c:pt>
                <c:pt idx="1">
                  <c:v>СПб</c:v>
                </c:pt>
                <c:pt idx="2">
                  <c:v>Тверь</c:v>
                </c:pt>
                <c:pt idx="3">
                  <c:v>другие ВУЗы</c:v>
                </c:pt>
              </c:strCache>
            </c:strRef>
          </c:cat>
          <c:val>
            <c:numRef>
              <c:f>'По городам'!$C$16:$F$16</c:f>
              <c:numCache>
                <c:formatCode>0</c:formatCode>
                <c:ptCount val="4"/>
                <c:pt idx="0">
                  <c:v>34.146341463414622</c:v>
                </c:pt>
                <c:pt idx="1">
                  <c:v>18.292682926829265</c:v>
                </c:pt>
                <c:pt idx="2">
                  <c:v>39.024390243902438</c:v>
                </c:pt>
                <c:pt idx="3">
                  <c:v>8.536585365853659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438976"/>
        <c:axId val="39444864"/>
      </c:barChart>
      <c:catAx>
        <c:axId val="3943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9444864"/>
        <c:crosses val="autoZero"/>
        <c:auto val="1"/>
        <c:lblAlgn val="ctr"/>
        <c:lblOffset val="100"/>
        <c:noMultiLvlLbl val="0"/>
      </c:catAx>
      <c:valAx>
        <c:axId val="394448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9438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A79D9-9EF9-4BB8-A942-A81DF5AE2F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0650849-E4B8-49BD-BD1A-C324A91310AD}">
      <dgm:prSet/>
      <dgm:spPr/>
      <dgm:t>
        <a:bodyPr/>
        <a:lstStyle/>
        <a:p>
          <a:pPr rtl="0"/>
          <a:r>
            <a:rPr lang="ru-RU" b="1" dirty="0" smtClean="0">
              <a:latin typeface="+mn-lt"/>
            </a:rPr>
            <a:t>Научно-исследовательская деятельность и проектная деятельность</a:t>
          </a:r>
          <a:endParaRPr lang="ru-RU" dirty="0">
            <a:latin typeface="+mn-lt"/>
          </a:endParaRPr>
        </a:p>
      </dgm:t>
    </dgm:pt>
    <dgm:pt modelId="{A2AE98AB-110A-4080-8008-2194ACFEFDC7}" type="parTrans" cxnId="{448512EB-F723-479E-98B2-A3D9D03EF09F}">
      <dgm:prSet/>
      <dgm:spPr/>
      <dgm:t>
        <a:bodyPr/>
        <a:lstStyle/>
        <a:p>
          <a:endParaRPr lang="ru-RU"/>
        </a:p>
      </dgm:t>
    </dgm:pt>
    <dgm:pt modelId="{40EF4529-7DD1-478A-937E-92ADD8B2CF37}" type="sibTrans" cxnId="{448512EB-F723-479E-98B2-A3D9D03EF09F}">
      <dgm:prSet/>
      <dgm:spPr/>
      <dgm:t>
        <a:bodyPr/>
        <a:lstStyle/>
        <a:p>
          <a:endParaRPr lang="ru-RU"/>
        </a:p>
      </dgm:t>
    </dgm:pt>
    <dgm:pt modelId="{13AFF6C3-42DF-471E-9507-5F16BA09DA3F}">
      <dgm:prSet/>
      <dgm:spPr/>
      <dgm:t>
        <a:bodyPr/>
        <a:lstStyle/>
        <a:p>
          <a:pPr rtl="0"/>
          <a:r>
            <a:rPr lang="ru-RU" altLang="ru-RU" b="1" dirty="0" smtClean="0">
              <a:latin typeface="+mn-lt"/>
            </a:rPr>
            <a:t>Олимпиадное движение</a:t>
          </a:r>
          <a:endParaRPr lang="ru-RU" dirty="0">
            <a:latin typeface="+mn-lt"/>
          </a:endParaRPr>
        </a:p>
      </dgm:t>
    </dgm:pt>
    <dgm:pt modelId="{41F3FE7A-3BB1-47FE-9D2F-05C6A01E3320}" type="parTrans" cxnId="{4650170B-B0E3-480F-A29F-7EBB5DCEB206}">
      <dgm:prSet/>
      <dgm:spPr/>
      <dgm:t>
        <a:bodyPr/>
        <a:lstStyle/>
        <a:p>
          <a:endParaRPr lang="ru-RU"/>
        </a:p>
      </dgm:t>
    </dgm:pt>
    <dgm:pt modelId="{08BCE907-72CE-462F-8C1C-927EE12A5245}" type="sibTrans" cxnId="{4650170B-B0E3-480F-A29F-7EBB5DCEB206}">
      <dgm:prSet/>
      <dgm:spPr/>
      <dgm:t>
        <a:bodyPr/>
        <a:lstStyle/>
        <a:p>
          <a:endParaRPr lang="ru-RU"/>
        </a:p>
      </dgm:t>
    </dgm:pt>
    <dgm:pt modelId="{025C0855-6864-49BF-88DF-6F8629B07B7F}" type="pres">
      <dgm:prSet presAssocID="{41CA79D9-9EF9-4BB8-A942-A81DF5AE2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B3261-B180-41B3-BF5A-164CFD75C4A8}" type="pres">
      <dgm:prSet presAssocID="{13AFF6C3-42DF-471E-9507-5F16BA09DA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C1702-8D1E-4FCF-9815-78C9F044E004}" type="pres">
      <dgm:prSet presAssocID="{08BCE907-72CE-462F-8C1C-927EE12A5245}" presName="spacer" presStyleCnt="0"/>
      <dgm:spPr/>
    </dgm:pt>
    <dgm:pt modelId="{9D841DA7-F26C-415C-BFEF-0748D31C6797}" type="pres">
      <dgm:prSet presAssocID="{20650849-E4B8-49BD-BD1A-C324A91310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0439F-0742-4DD6-8AD4-2C25C2D83FA0}" type="presOf" srcId="{41CA79D9-9EF9-4BB8-A942-A81DF5AE2FC6}" destId="{025C0855-6864-49BF-88DF-6F8629B07B7F}" srcOrd="0" destOrd="0" presId="urn:microsoft.com/office/officeart/2005/8/layout/vList2"/>
    <dgm:cxn modelId="{17DA79DD-0F90-4B19-8025-DE87641A1757}" type="presOf" srcId="{20650849-E4B8-49BD-BD1A-C324A91310AD}" destId="{9D841DA7-F26C-415C-BFEF-0748D31C6797}" srcOrd="0" destOrd="0" presId="urn:microsoft.com/office/officeart/2005/8/layout/vList2"/>
    <dgm:cxn modelId="{448512EB-F723-479E-98B2-A3D9D03EF09F}" srcId="{41CA79D9-9EF9-4BB8-A942-A81DF5AE2FC6}" destId="{20650849-E4B8-49BD-BD1A-C324A91310AD}" srcOrd="1" destOrd="0" parTransId="{A2AE98AB-110A-4080-8008-2194ACFEFDC7}" sibTransId="{40EF4529-7DD1-478A-937E-92ADD8B2CF37}"/>
    <dgm:cxn modelId="{4650170B-B0E3-480F-A29F-7EBB5DCEB206}" srcId="{41CA79D9-9EF9-4BB8-A942-A81DF5AE2FC6}" destId="{13AFF6C3-42DF-471E-9507-5F16BA09DA3F}" srcOrd="0" destOrd="0" parTransId="{41F3FE7A-3BB1-47FE-9D2F-05C6A01E3320}" sibTransId="{08BCE907-72CE-462F-8C1C-927EE12A5245}"/>
    <dgm:cxn modelId="{8213CCCB-99A5-495E-A26C-E860711F3CE0}" type="presOf" srcId="{13AFF6C3-42DF-471E-9507-5F16BA09DA3F}" destId="{EF2B3261-B180-41B3-BF5A-164CFD75C4A8}" srcOrd="0" destOrd="0" presId="urn:microsoft.com/office/officeart/2005/8/layout/vList2"/>
    <dgm:cxn modelId="{FE21ABD8-16D6-4185-A2DB-0A24C08E0791}" type="presParOf" srcId="{025C0855-6864-49BF-88DF-6F8629B07B7F}" destId="{EF2B3261-B180-41B3-BF5A-164CFD75C4A8}" srcOrd="0" destOrd="0" presId="urn:microsoft.com/office/officeart/2005/8/layout/vList2"/>
    <dgm:cxn modelId="{747195B0-5C80-4ABF-9BE8-2F592845960B}" type="presParOf" srcId="{025C0855-6864-49BF-88DF-6F8629B07B7F}" destId="{7EAC1702-8D1E-4FCF-9815-78C9F044E004}" srcOrd="1" destOrd="0" presId="urn:microsoft.com/office/officeart/2005/8/layout/vList2"/>
    <dgm:cxn modelId="{A9FF0E5E-B82A-4DF8-9633-1EC55390B9AD}" type="presParOf" srcId="{025C0855-6864-49BF-88DF-6F8629B07B7F}" destId="{9D841DA7-F26C-415C-BFEF-0748D31C67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/>
        </a:p>
      </dgm:t>
    </dgm:pt>
    <dgm:pt modelId="{AD7F2DF8-E1BA-4DA9-89D6-F11EEDE1527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Бесплатное</a:t>
          </a:r>
          <a:endParaRPr lang="ru-RU" b="1" dirty="0">
            <a:solidFill>
              <a:schemeClr val="bg1"/>
            </a:solidFill>
          </a:endParaRPr>
        </a:p>
      </dgm:t>
    </dgm:pt>
    <dgm:pt modelId="{1A7D9776-F618-4DD9-B3DC-21EEDFEFA141}" type="parTrans" cxnId="{9F58A79F-5720-4C1F-8A44-D65F9CC96B11}">
      <dgm:prSet/>
      <dgm:spPr/>
      <dgm:t>
        <a:bodyPr/>
        <a:lstStyle/>
        <a:p>
          <a:endParaRPr lang="ru-RU"/>
        </a:p>
      </dgm:t>
    </dgm:pt>
    <dgm:pt modelId="{C5AC4C61-ACB2-47CF-98E0-966FD6407FC0}" type="sibTrans" cxnId="{9F58A79F-5720-4C1F-8A44-D65F9CC96B11}">
      <dgm:prSet/>
      <dgm:spPr/>
      <dgm:t>
        <a:bodyPr/>
        <a:lstStyle/>
        <a:p>
          <a:endParaRPr lang="ru-RU"/>
        </a:p>
      </dgm:t>
    </dgm:pt>
    <dgm:pt modelId="{0785BDBC-CD97-4F65-BCAB-2C6C036EA93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Платное</a:t>
          </a:r>
          <a:endParaRPr lang="ru-RU" b="1" dirty="0">
            <a:solidFill>
              <a:schemeClr val="bg1"/>
            </a:solidFill>
          </a:endParaRPr>
        </a:p>
      </dgm:t>
    </dgm:pt>
    <dgm:pt modelId="{BB947D25-0EBF-4C49-B977-38DD4CD0ED0F}" type="parTrans" cxnId="{92BC14DF-2081-443A-8FC6-CCCFB82D1395}">
      <dgm:prSet/>
      <dgm:spPr/>
      <dgm:t>
        <a:bodyPr/>
        <a:lstStyle/>
        <a:p>
          <a:endParaRPr lang="ru-RU"/>
        </a:p>
      </dgm:t>
    </dgm:pt>
    <dgm:pt modelId="{5920DB19-33DC-4DDB-AB1F-4A5A35898EA6}" type="sibTrans" cxnId="{92BC14DF-2081-443A-8FC6-CCCFB82D1395}">
      <dgm:prSet/>
      <dgm:spPr/>
      <dgm:t>
        <a:bodyPr/>
        <a:lstStyle/>
        <a:p>
          <a:endParaRPr lang="ru-RU"/>
        </a:p>
      </dgm:t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27DEEF7C-4B2C-4448-9B7F-5D657D672CC6}" type="pres">
      <dgm:prSet presAssocID="{AD7F2DF8-E1BA-4DA9-89D6-F11EEDE15275}" presName="vertTwo" presStyleCnt="0"/>
      <dgm:spPr/>
    </dgm:pt>
    <dgm:pt modelId="{7E89902E-9C2B-49F9-AC95-80755B2D8688}" type="pres">
      <dgm:prSet presAssocID="{AD7F2DF8-E1BA-4DA9-89D6-F11EEDE1527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035C2-D620-4A22-BC9C-F972B3FFF084}" type="pres">
      <dgm:prSet presAssocID="{AD7F2DF8-E1BA-4DA9-89D6-F11EEDE15275}" presName="horzTwo" presStyleCnt="0"/>
      <dgm:spPr/>
    </dgm:pt>
    <dgm:pt modelId="{6F9C8C2A-4690-4D5B-859E-8484615653DA}" type="pres">
      <dgm:prSet presAssocID="{C5AC4C61-ACB2-47CF-98E0-966FD6407FC0}" presName="sibSpaceTwo" presStyleCnt="0"/>
      <dgm:spPr/>
    </dgm:pt>
    <dgm:pt modelId="{1FE39A93-D269-46FF-A861-A1330947B0AC}" type="pres">
      <dgm:prSet presAssocID="{0785BDBC-CD97-4F65-BCAB-2C6C036EA931}" presName="vertTwo" presStyleCnt="0"/>
      <dgm:spPr/>
    </dgm:pt>
    <dgm:pt modelId="{4FE671F2-AB32-4F7A-B781-3E5D7BC882BA}" type="pres">
      <dgm:prSet presAssocID="{0785BDBC-CD97-4F65-BCAB-2C6C036EA93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9096DC-42B5-4F36-A6EC-A2DCD57A0B7E}" type="pres">
      <dgm:prSet presAssocID="{0785BDBC-CD97-4F65-BCAB-2C6C036EA931}" presName="horzTwo" presStyleCnt="0"/>
      <dgm:spPr/>
    </dgm:pt>
  </dgm:ptLst>
  <dgm:cxnLst>
    <dgm:cxn modelId="{92BC14DF-2081-443A-8FC6-CCCFB82D1395}" srcId="{086D04EC-0B66-4C23-BC2D-9B33E72DA250}" destId="{0785BDBC-CD97-4F65-BCAB-2C6C036EA931}" srcOrd="1" destOrd="0" parTransId="{BB947D25-0EBF-4C49-B977-38DD4CD0ED0F}" sibTransId="{5920DB19-33DC-4DDB-AB1F-4A5A35898EA6}"/>
    <dgm:cxn modelId="{9F58A79F-5720-4C1F-8A44-D65F9CC96B11}" srcId="{086D04EC-0B66-4C23-BC2D-9B33E72DA250}" destId="{AD7F2DF8-E1BA-4DA9-89D6-F11EEDE15275}" srcOrd="0" destOrd="0" parTransId="{1A7D9776-F618-4DD9-B3DC-21EEDFEFA141}" sibTransId="{C5AC4C61-ACB2-47CF-98E0-966FD6407FC0}"/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71783F33-A0E1-4844-9E3D-F5F3A26163F5}" type="presOf" srcId="{AD7F2DF8-E1BA-4DA9-89D6-F11EEDE15275}" destId="{7E89902E-9C2B-49F9-AC95-80755B2D8688}" srcOrd="0" destOrd="0" presId="urn:microsoft.com/office/officeart/2005/8/layout/hierarchy4"/>
    <dgm:cxn modelId="{D9390C50-45E3-4BB6-8108-1B272D630087}" type="presOf" srcId="{CE612334-32C7-402E-A3EC-AB740661F29E}" destId="{AB57E39D-CE09-43DD-B433-5F517BAEF085}" srcOrd="0" destOrd="0" presId="urn:microsoft.com/office/officeart/2005/8/layout/hierarchy4"/>
    <dgm:cxn modelId="{4F78188F-0EA1-4CE9-9C40-1ABDA724D18A}" type="presOf" srcId="{0785BDBC-CD97-4F65-BCAB-2C6C036EA931}" destId="{4FE671F2-AB32-4F7A-B781-3E5D7BC882BA}" srcOrd="0" destOrd="0" presId="urn:microsoft.com/office/officeart/2005/8/layout/hierarchy4"/>
    <dgm:cxn modelId="{CE398A47-BAF5-48D4-8AB4-31194205779F}" type="presOf" srcId="{086D04EC-0B66-4C23-BC2D-9B33E72DA250}" destId="{49BB5EAD-0CA1-4E33-AE63-7ADE9F2F68FF}" srcOrd="0" destOrd="0" presId="urn:microsoft.com/office/officeart/2005/8/layout/hierarchy4"/>
    <dgm:cxn modelId="{DC8B0528-EC35-4D0E-AD83-0A4F28DF9BA7}" type="presParOf" srcId="{AB57E39D-CE09-43DD-B433-5F517BAEF085}" destId="{B379B38B-3687-4210-92F4-E239495E295E}" srcOrd="0" destOrd="0" presId="urn:microsoft.com/office/officeart/2005/8/layout/hierarchy4"/>
    <dgm:cxn modelId="{AF69702C-509A-4BBB-9560-0F4102FA0715}" type="presParOf" srcId="{B379B38B-3687-4210-92F4-E239495E295E}" destId="{49BB5EAD-0CA1-4E33-AE63-7ADE9F2F68FF}" srcOrd="0" destOrd="0" presId="urn:microsoft.com/office/officeart/2005/8/layout/hierarchy4"/>
    <dgm:cxn modelId="{5BDBD200-8059-49AF-9F09-D49733AFA6E2}" type="presParOf" srcId="{B379B38B-3687-4210-92F4-E239495E295E}" destId="{4AD6162C-542A-40CB-ADD2-2E18F7B392D1}" srcOrd="1" destOrd="0" presId="urn:microsoft.com/office/officeart/2005/8/layout/hierarchy4"/>
    <dgm:cxn modelId="{3F9B9D0B-052F-4D0F-8335-1A006E043D20}" type="presParOf" srcId="{B379B38B-3687-4210-92F4-E239495E295E}" destId="{FC5C6401-2777-4E4D-A9F1-C0C44DF4F5E8}" srcOrd="2" destOrd="0" presId="urn:microsoft.com/office/officeart/2005/8/layout/hierarchy4"/>
    <dgm:cxn modelId="{C67FDA76-EA29-441E-AD33-6C291AE592CE}" type="presParOf" srcId="{FC5C6401-2777-4E4D-A9F1-C0C44DF4F5E8}" destId="{27DEEF7C-4B2C-4448-9B7F-5D657D672CC6}" srcOrd="0" destOrd="0" presId="urn:microsoft.com/office/officeart/2005/8/layout/hierarchy4"/>
    <dgm:cxn modelId="{2F22EB93-5F9F-45F9-9DD4-1CB585627873}" type="presParOf" srcId="{27DEEF7C-4B2C-4448-9B7F-5D657D672CC6}" destId="{7E89902E-9C2B-49F9-AC95-80755B2D8688}" srcOrd="0" destOrd="0" presId="urn:microsoft.com/office/officeart/2005/8/layout/hierarchy4"/>
    <dgm:cxn modelId="{88F18A21-BFF5-459E-B49C-5A0311C37B19}" type="presParOf" srcId="{27DEEF7C-4B2C-4448-9B7F-5D657D672CC6}" destId="{3EA035C2-D620-4A22-BC9C-F972B3FFF084}" srcOrd="1" destOrd="0" presId="urn:microsoft.com/office/officeart/2005/8/layout/hierarchy4"/>
    <dgm:cxn modelId="{3C041C3B-EEA2-448A-A068-EA02C8FF0E3F}" type="presParOf" srcId="{FC5C6401-2777-4E4D-A9F1-C0C44DF4F5E8}" destId="{6F9C8C2A-4690-4D5B-859E-8484615653DA}" srcOrd="1" destOrd="0" presId="urn:microsoft.com/office/officeart/2005/8/layout/hierarchy4"/>
    <dgm:cxn modelId="{C059914F-DFCB-4D12-B5EB-5D655845332E}" type="presParOf" srcId="{FC5C6401-2777-4E4D-A9F1-C0C44DF4F5E8}" destId="{1FE39A93-D269-46FF-A861-A1330947B0AC}" srcOrd="2" destOrd="0" presId="urn:microsoft.com/office/officeart/2005/8/layout/hierarchy4"/>
    <dgm:cxn modelId="{BFE64594-312C-4D94-A142-65D986AADE22}" type="presParOf" srcId="{1FE39A93-D269-46FF-A861-A1330947B0AC}" destId="{4FE671F2-AB32-4F7A-B781-3E5D7BC882BA}" srcOrd="0" destOrd="0" presId="urn:microsoft.com/office/officeart/2005/8/layout/hierarchy4"/>
    <dgm:cxn modelId="{8970143B-56BA-4759-9C3C-6EA0FE20B34E}" type="presParOf" srcId="{1FE39A93-D269-46FF-A861-A1330947B0AC}" destId="{669096DC-42B5-4F36-A6EC-A2DCD57A0B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 b="1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 b="1"/>
        </a:p>
      </dgm:t>
    </dgm:pt>
    <dgm:pt modelId="{AD7F2DF8-E1BA-4DA9-89D6-F11EEDE1527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Бесплатное</a:t>
          </a:r>
          <a:endParaRPr lang="ru-RU" b="1" dirty="0">
            <a:solidFill>
              <a:schemeClr val="bg1"/>
            </a:solidFill>
          </a:endParaRPr>
        </a:p>
      </dgm:t>
    </dgm:pt>
    <dgm:pt modelId="{1A7D9776-F618-4DD9-B3DC-21EEDFEFA141}" type="parTrans" cxnId="{9F58A79F-5720-4C1F-8A44-D65F9CC96B11}">
      <dgm:prSet/>
      <dgm:spPr/>
      <dgm:t>
        <a:bodyPr/>
        <a:lstStyle/>
        <a:p>
          <a:endParaRPr lang="ru-RU" b="1"/>
        </a:p>
      </dgm:t>
    </dgm:pt>
    <dgm:pt modelId="{C5AC4C61-ACB2-47CF-98E0-966FD6407FC0}" type="sibTrans" cxnId="{9F58A79F-5720-4C1F-8A44-D65F9CC96B11}">
      <dgm:prSet/>
      <dgm:spPr/>
      <dgm:t>
        <a:bodyPr/>
        <a:lstStyle/>
        <a:p>
          <a:endParaRPr lang="ru-RU" b="1"/>
        </a:p>
      </dgm:t>
    </dgm:pt>
    <dgm:pt modelId="{AD960A09-4B03-4A1F-A905-34150C24CBA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Радиоэлектроника (Митрофанов А. И.)</a:t>
          </a:r>
          <a:endParaRPr lang="ru-RU" b="1" dirty="0">
            <a:solidFill>
              <a:schemeClr val="tx1"/>
            </a:solidFill>
          </a:endParaRPr>
        </a:p>
      </dgm:t>
    </dgm:pt>
    <dgm:pt modelId="{87DD4CCB-AF63-492C-96F0-3385F61BCD3B}" type="parTrans" cxnId="{58CF17D9-5DE2-404F-AD68-5DA696BF29A2}">
      <dgm:prSet/>
      <dgm:spPr/>
      <dgm:t>
        <a:bodyPr/>
        <a:lstStyle/>
        <a:p>
          <a:endParaRPr lang="ru-RU" b="1"/>
        </a:p>
      </dgm:t>
    </dgm:pt>
    <dgm:pt modelId="{F84F8BC1-98F2-4DB1-8413-B1596FA311D3}" type="sibTrans" cxnId="{58CF17D9-5DE2-404F-AD68-5DA696BF29A2}">
      <dgm:prSet/>
      <dgm:spPr/>
      <dgm:t>
        <a:bodyPr/>
        <a:lstStyle/>
        <a:p>
          <a:endParaRPr lang="ru-RU" b="1"/>
        </a:p>
      </dgm:t>
    </dgm:pt>
    <dgm:pt modelId="{9A6694D1-508C-495A-8285-1A7E2CE9629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Робототехника (Сорокин С. А.)</a:t>
          </a:r>
          <a:endParaRPr lang="ru-RU" b="1" dirty="0">
            <a:solidFill>
              <a:schemeClr val="tx1"/>
            </a:solidFill>
          </a:endParaRPr>
        </a:p>
      </dgm:t>
    </dgm:pt>
    <dgm:pt modelId="{11FF20E9-CA0A-4448-9DBA-7106788A21E2}" type="parTrans" cxnId="{1F781B03-1DCB-479D-A545-A75D4BB11A59}">
      <dgm:prSet/>
      <dgm:spPr/>
      <dgm:t>
        <a:bodyPr/>
        <a:lstStyle/>
        <a:p>
          <a:endParaRPr lang="ru-RU" b="1"/>
        </a:p>
      </dgm:t>
    </dgm:pt>
    <dgm:pt modelId="{DBF47E31-F042-425B-8CB2-36A549ABF7C5}" type="sibTrans" cxnId="{1F781B03-1DCB-479D-A545-A75D4BB11A59}">
      <dgm:prSet/>
      <dgm:spPr/>
      <dgm:t>
        <a:bodyPr/>
        <a:lstStyle/>
        <a:p>
          <a:endParaRPr lang="ru-RU" b="1"/>
        </a:p>
      </dgm:t>
    </dgm:pt>
    <dgm:pt modelId="{6D96B26D-0B75-4E0D-B74A-CD955087DD0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Танцевальная студия  «Фиеста»  (Зиновьева Е. М.)</a:t>
          </a:r>
          <a:endParaRPr lang="ru-RU" b="1" dirty="0">
            <a:solidFill>
              <a:schemeClr val="tx1"/>
            </a:solidFill>
          </a:endParaRPr>
        </a:p>
      </dgm:t>
    </dgm:pt>
    <dgm:pt modelId="{2956B8D0-FBF2-45BD-B0E9-692FD508E299}" type="parTrans" cxnId="{D8E6970D-70E1-48B6-94A6-F538699FC311}">
      <dgm:prSet/>
      <dgm:spPr/>
      <dgm:t>
        <a:bodyPr/>
        <a:lstStyle/>
        <a:p>
          <a:endParaRPr lang="ru-RU" b="1"/>
        </a:p>
      </dgm:t>
    </dgm:pt>
    <dgm:pt modelId="{5F50EAD6-B7BD-42A5-9E7E-10A849EA27DD}" type="sibTrans" cxnId="{D8E6970D-70E1-48B6-94A6-F538699FC311}">
      <dgm:prSet/>
      <dgm:spPr/>
      <dgm:t>
        <a:bodyPr/>
        <a:lstStyle/>
        <a:p>
          <a:endParaRPr lang="ru-RU" b="1"/>
        </a:p>
      </dgm:t>
    </dgm:pt>
    <dgm:pt modelId="{53310F43-1008-45F6-966E-CF9ED91723B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Театральная студия «Отражение»            (Минаева В. Ю.)</a:t>
          </a:r>
          <a:endParaRPr lang="ru-RU" b="1" dirty="0">
            <a:solidFill>
              <a:schemeClr val="tx1"/>
            </a:solidFill>
          </a:endParaRPr>
        </a:p>
      </dgm:t>
    </dgm:pt>
    <dgm:pt modelId="{B3F7A3D4-56A7-484E-A0F2-130E4F1057EE}" type="parTrans" cxnId="{FEDE9671-6ADF-473C-9ED4-E5DE754233C7}">
      <dgm:prSet/>
      <dgm:spPr/>
      <dgm:t>
        <a:bodyPr/>
        <a:lstStyle/>
        <a:p>
          <a:endParaRPr lang="ru-RU" b="1"/>
        </a:p>
      </dgm:t>
    </dgm:pt>
    <dgm:pt modelId="{9E5FFC2F-D8D1-458F-B4BF-73993989D458}" type="sibTrans" cxnId="{FEDE9671-6ADF-473C-9ED4-E5DE754233C7}">
      <dgm:prSet/>
      <dgm:spPr/>
      <dgm:t>
        <a:bodyPr/>
        <a:lstStyle/>
        <a:p>
          <a:endParaRPr lang="ru-RU" b="1"/>
        </a:p>
      </dgm:t>
    </dgm:pt>
    <dgm:pt modelId="{A8D17CDB-E602-4B3F-8CCE-384DFCA9F6A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Клуб «Непоседы»   (</a:t>
          </a:r>
          <a:r>
            <a:rPr lang="ru-RU" b="1" dirty="0" err="1" smtClean="0">
              <a:solidFill>
                <a:schemeClr val="tx1"/>
              </a:solidFill>
            </a:rPr>
            <a:t>Горевой</a:t>
          </a:r>
          <a:r>
            <a:rPr lang="ru-RU" b="1" dirty="0" smtClean="0">
              <a:solidFill>
                <a:schemeClr val="tx1"/>
              </a:solidFill>
            </a:rPr>
            <a:t> Г. С.)</a:t>
          </a:r>
          <a:endParaRPr lang="ru-RU" b="1" dirty="0">
            <a:solidFill>
              <a:schemeClr val="tx1"/>
            </a:solidFill>
          </a:endParaRPr>
        </a:p>
      </dgm:t>
    </dgm:pt>
    <dgm:pt modelId="{EF1C20B8-3841-4252-B868-A17F203F1839}" type="parTrans" cxnId="{F141C414-BAC3-4324-ADBA-EAC6FDBAE253}">
      <dgm:prSet/>
      <dgm:spPr/>
      <dgm:t>
        <a:bodyPr/>
        <a:lstStyle/>
        <a:p>
          <a:endParaRPr lang="ru-RU" b="1"/>
        </a:p>
      </dgm:t>
    </dgm:pt>
    <dgm:pt modelId="{7BABA22B-5E46-443A-97DD-3EAD4BBD3EDF}" type="sibTrans" cxnId="{F141C414-BAC3-4324-ADBA-EAC6FDBAE253}">
      <dgm:prSet/>
      <dgm:spPr/>
      <dgm:t>
        <a:bodyPr/>
        <a:lstStyle/>
        <a:p>
          <a:endParaRPr lang="ru-RU" b="1"/>
        </a:p>
      </dgm:t>
    </dgm:pt>
    <dgm:pt modelId="{BA331E09-2226-4211-ACCA-36E676FF607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Французский язык</a:t>
          </a:r>
        </a:p>
        <a:p>
          <a:r>
            <a:rPr lang="ru-RU" b="1" dirty="0" smtClean="0">
              <a:solidFill>
                <a:schemeClr val="tx1"/>
              </a:solidFill>
            </a:rPr>
            <a:t>для начинающих</a:t>
          </a:r>
          <a:endParaRPr lang="ru-RU" b="1" dirty="0">
            <a:solidFill>
              <a:schemeClr val="tx1"/>
            </a:solidFill>
          </a:endParaRPr>
        </a:p>
      </dgm:t>
    </dgm:pt>
    <dgm:pt modelId="{5542C863-5096-4A26-8751-26675F800F64}" type="parTrans" cxnId="{251A27FD-2664-42E4-A07A-DF95A91F5850}">
      <dgm:prSet/>
      <dgm:spPr/>
      <dgm:t>
        <a:bodyPr/>
        <a:lstStyle/>
        <a:p>
          <a:endParaRPr lang="ru-RU" b="1"/>
        </a:p>
      </dgm:t>
    </dgm:pt>
    <dgm:pt modelId="{93AFB25E-8506-4ED5-A766-73A9D567F298}" type="sibTrans" cxnId="{251A27FD-2664-42E4-A07A-DF95A91F5850}">
      <dgm:prSet/>
      <dgm:spPr/>
      <dgm:t>
        <a:bodyPr/>
        <a:lstStyle/>
        <a:p>
          <a:endParaRPr lang="ru-RU" b="1"/>
        </a:p>
      </dgm:t>
    </dgm:pt>
    <dgm:pt modelId="{F494FBDA-18E6-455B-9D2A-54EED02FEF2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Вокальный ансамбль  </a:t>
          </a:r>
        </a:p>
        <a:p>
          <a:r>
            <a:rPr lang="ru-RU" b="1" dirty="0" smtClean="0">
              <a:solidFill>
                <a:schemeClr val="tx1"/>
              </a:solidFill>
            </a:rPr>
            <a:t>Балуева Н. Е.</a:t>
          </a:r>
          <a:endParaRPr lang="ru-RU" b="1" dirty="0">
            <a:solidFill>
              <a:schemeClr val="tx1"/>
            </a:solidFill>
          </a:endParaRPr>
        </a:p>
      </dgm:t>
    </dgm:pt>
    <dgm:pt modelId="{1D3E7DE1-2DD2-4056-A2D1-25C2CC4F09B0}" type="parTrans" cxnId="{FF28A290-D694-468F-92BE-D583517AE9AF}">
      <dgm:prSet/>
      <dgm:spPr/>
      <dgm:t>
        <a:bodyPr/>
        <a:lstStyle/>
        <a:p>
          <a:endParaRPr lang="ru-RU"/>
        </a:p>
      </dgm:t>
    </dgm:pt>
    <dgm:pt modelId="{0B88D7F6-E843-41E1-9D79-8929E38A085B}" type="sibTrans" cxnId="{FF28A290-D694-468F-92BE-D583517AE9AF}">
      <dgm:prSet/>
      <dgm:spPr/>
      <dgm:t>
        <a:bodyPr/>
        <a:lstStyle/>
        <a:p>
          <a:endParaRPr lang="ru-RU"/>
        </a:p>
      </dgm:t>
    </dgm:pt>
    <dgm:pt modelId="{FE90285C-3519-42AD-B1DC-558A655D43D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Студия декоративно-прикладного творчества «БУМ» </a:t>
          </a:r>
          <a:r>
            <a:rPr lang="ru-RU" b="1" dirty="0" err="1" smtClean="0">
              <a:solidFill>
                <a:schemeClr val="tx1"/>
              </a:solidFill>
            </a:rPr>
            <a:t>Бойкова</a:t>
          </a:r>
          <a:r>
            <a:rPr lang="ru-RU" b="1" dirty="0" smtClean="0">
              <a:solidFill>
                <a:schemeClr val="tx1"/>
              </a:solidFill>
            </a:rPr>
            <a:t> Е. Н.</a:t>
          </a:r>
          <a:endParaRPr lang="ru-RU" b="1" dirty="0">
            <a:solidFill>
              <a:schemeClr val="tx1"/>
            </a:solidFill>
          </a:endParaRPr>
        </a:p>
      </dgm:t>
    </dgm:pt>
    <dgm:pt modelId="{5B4EAF47-A504-4AB0-A99A-9FE9140A8350}" type="parTrans" cxnId="{F0D5142C-3DF4-4592-8AF1-3DB6B80ABBDB}">
      <dgm:prSet/>
      <dgm:spPr/>
      <dgm:t>
        <a:bodyPr/>
        <a:lstStyle/>
        <a:p>
          <a:endParaRPr lang="ru-RU"/>
        </a:p>
      </dgm:t>
    </dgm:pt>
    <dgm:pt modelId="{0FA48E0C-71FE-4401-8409-CEF6F182F291}" type="sibTrans" cxnId="{F0D5142C-3DF4-4592-8AF1-3DB6B80ABBDB}">
      <dgm:prSet/>
      <dgm:spPr/>
      <dgm:t>
        <a:bodyPr/>
        <a:lstStyle/>
        <a:p>
          <a:endParaRPr lang="ru-RU"/>
        </a:p>
      </dgm:t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27DEEF7C-4B2C-4448-9B7F-5D657D672CC6}" type="pres">
      <dgm:prSet presAssocID="{AD7F2DF8-E1BA-4DA9-89D6-F11EEDE15275}" presName="vertTwo" presStyleCnt="0"/>
      <dgm:spPr/>
    </dgm:pt>
    <dgm:pt modelId="{7E89902E-9C2B-49F9-AC95-80755B2D8688}" type="pres">
      <dgm:prSet presAssocID="{AD7F2DF8-E1BA-4DA9-89D6-F11EEDE1527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20ADC-916E-4F3B-BADF-B5DC4FAEF9FB}" type="pres">
      <dgm:prSet presAssocID="{AD7F2DF8-E1BA-4DA9-89D6-F11EEDE15275}" presName="parTransTwo" presStyleCnt="0"/>
      <dgm:spPr/>
    </dgm:pt>
    <dgm:pt modelId="{3EA035C2-D620-4A22-BC9C-F972B3FFF084}" type="pres">
      <dgm:prSet presAssocID="{AD7F2DF8-E1BA-4DA9-89D6-F11EEDE15275}" presName="horzTwo" presStyleCnt="0"/>
      <dgm:spPr/>
    </dgm:pt>
    <dgm:pt modelId="{057B61FB-F3B3-44A7-9A53-31C6947037B0}" type="pres">
      <dgm:prSet presAssocID="{AD960A09-4B03-4A1F-A905-34150C24CBAA}" presName="vertThree" presStyleCnt="0"/>
      <dgm:spPr/>
    </dgm:pt>
    <dgm:pt modelId="{3650DEAC-E76E-460A-8E75-BFD486AFB281}" type="pres">
      <dgm:prSet presAssocID="{AD960A09-4B03-4A1F-A905-34150C24CBAA}" presName="txThree" presStyleLbl="node3" presStyleIdx="0" presStyleCnt="6" custLinFactNeighborX="-274" custLinFactNeighborY="-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39717-9929-4021-AE00-81C2BBAF52AB}" type="pres">
      <dgm:prSet presAssocID="{AD960A09-4B03-4A1F-A905-34150C24CBAA}" presName="horzThree" presStyleCnt="0"/>
      <dgm:spPr/>
    </dgm:pt>
    <dgm:pt modelId="{18587BC9-F65A-4C3D-8802-365AF6864F3D}" type="pres">
      <dgm:prSet presAssocID="{F84F8BC1-98F2-4DB1-8413-B1596FA311D3}" presName="sibSpaceThree" presStyleCnt="0"/>
      <dgm:spPr/>
    </dgm:pt>
    <dgm:pt modelId="{BCE17877-A1C3-4DD4-8F1F-FF8A46C1FFD9}" type="pres">
      <dgm:prSet presAssocID="{A8D17CDB-E602-4B3F-8CCE-384DFCA9F6A5}" presName="vertThree" presStyleCnt="0"/>
      <dgm:spPr/>
    </dgm:pt>
    <dgm:pt modelId="{015D594E-EC6B-4FFE-9539-2FC1580CEEB0}" type="pres">
      <dgm:prSet presAssocID="{A8D17CDB-E602-4B3F-8CCE-384DFCA9F6A5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7BF98-82EA-4D0E-A33B-F87153E8D3E9}" type="pres">
      <dgm:prSet presAssocID="{A8D17CDB-E602-4B3F-8CCE-384DFCA9F6A5}" presName="horzThree" presStyleCnt="0"/>
      <dgm:spPr/>
    </dgm:pt>
    <dgm:pt modelId="{F52D796D-934A-41F1-B411-B36C17BAADB1}" type="pres">
      <dgm:prSet presAssocID="{7BABA22B-5E46-443A-97DD-3EAD4BBD3EDF}" presName="sibSpaceThree" presStyleCnt="0"/>
      <dgm:spPr/>
    </dgm:pt>
    <dgm:pt modelId="{2252D25F-F380-469B-A367-53DC2F70F721}" type="pres">
      <dgm:prSet presAssocID="{9A6694D1-508C-495A-8285-1A7E2CE96290}" presName="vertThree" presStyleCnt="0"/>
      <dgm:spPr/>
    </dgm:pt>
    <dgm:pt modelId="{160617ED-1679-4B3B-8D06-A6BA57307230}" type="pres">
      <dgm:prSet presAssocID="{9A6694D1-508C-495A-8285-1A7E2CE96290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07E27-6FB0-47B0-BED1-2179A4D9DF5A}" type="pres">
      <dgm:prSet presAssocID="{9A6694D1-508C-495A-8285-1A7E2CE96290}" presName="parTransThree" presStyleCnt="0"/>
      <dgm:spPr/>
    </dgm:pt>
    <dgm:pt modelId="{70EA2CB4-AE02-4AA8-9D61-EA338B0E7E7C}" type="pres">
      <dgm:prSet presAssocID="{9A6694D1-508C-495A-8285-1A7E2CE96290}" presName="horzThree" presStyleCnt="0"/>
      <dgm:spPr/>
    </dgm:pt>
    <dgm:pt modelId="{F3FC495E-70A6-470E-ADE2-8143B2A03DD9}" type="pres">
      <dgm:prSet presAssocID="{F494FBDA-18E6-455B-9D2A-54EED02FEF22}" presName="vertFour" presStyleCnt="0">
        <dgm:presLayoutVars>
          <dgm:chPref val="3"/>
        </dgm:presLayoutVars>
      </dgm:prSet>
      <dgm:spPr/>
    </dgm:pt>
    <dgm:pt modelId="{75B60FDC-E78D-4D31-A051-6FC5A8D2011F}" type="pres">
      <dgm:prSet presAssocID="{F494FBDA-18E6-455B-9D2A-54EED02FEF22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DAF9B-5483-438D-A666-BFBE14F45452}" type="pres">
      <dgm:prSet presAssocID="{F494FBDA-18E6-455B-9D2A-54EED02FEF22}" presName="horzFour" presStyleCnt="0"/>
      <dgm:spPr/>
    </dgm:pt>
    <dgm:pt modelId="{EAD64077-6C84-4DA8-B6B8-5B26980CD9EF}" type="pres">
      <dgm:prSet presAssocID="{DBF47E31-F042-425B-8CB2-36A549ABF7C5}" presName="sibSpaceThree" presStyleCnt="0"/>
      <dgm:spPr/>
    </dgm:pt>
    <dgm:pt modelId="{D13BDB82-2813-4A68-95F1-85CC4D6E1354}" type="pres">
      <dgm:prSet presAssocID="{53310F43-1008-45F6-966E-CF9ED91723BD}" presName="vertThree" presStyleCnt="0"/>
      <dgm:spPr/>
    </dgm:pt>
    <dgm:pt modelId="{DD4DC1F0-6827-41C2-897F-4F88C7A2B002}" type="pres">
      <dgm:prSet presAssocID="{53310F43-1008-45F6-966E-CF9ED91723BD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71B72-550E-410D-814B-B17AA72A35F3}" type="pres">
      <dgm:prSet presAssocID="{53310F43-1008-45F6-966E-CF9ED91723BD}" presName="parTransThree" presStyleCnt="0"/>
      <dgm:spPr/>
    </dgm:pt>
    <dgm:pt modelId="{E35397D2-0397-4FE5-BB43-E283A0EC1686}" type="pres">
      <dgm:prSet presAssocID="{53310F43-1008-45F6-966E-CF9ED91723BD}" presName="horzThree" presStyleCnt="0"/>
      <dgm:spPr/>
    </dgm:pt>
    <dgm:pt modelId="{530B88D1-62B6-4800-B41F-8DBDEEEF5FFC}" type="pres">
      <dgm:prSet presAssocID="{FE90285C-3519-42AD-B1DC-558A655D43D7}" presName="vertFour" presStyleCnt="0">
        <dgm:presLayoutVars>
          <dgm:chPref val="3"/>
        </dgm:presLayoutVars>
      </dgm:prSet>
      <dgm:spPr/>
    </dgm:pt>
    <dgm:pt modelId="{A7DA22AD-6F19-4DEF-8BC5-44273470BA9B}" type="pres">
      <dgm:prSet presAssocID="{FE90285C-3519-42AD-B1DC-558A655D43D7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6BD65-5EFE-40B7-9741-BF033932CD76}" type="pres">
      <dgm:prSet presAssocID="{FE90285C-3519-42AD-B1DC-558A655D43D7}" presName="horzFour" presStyleCnt="0"/>
      <dgm:spPr/>
    </dgm:pt>
    <dgm:pt modelId="{315B1A9D-18FD-4221-B757-B5214593F269}" type="pres">
      <dgm:prSet presAssocID="{9E5FFC2F-D8D1-458F-B4BF-73993989D458}" presName="sibSpaceThree" presStyleCnt="0"/>
      <dgm:spPr/>
    </dgm:pt>
    <dgm:pt modelId="{BA70F49B-0768-4E1B-8EE8-1ACAE5F61BF5}" type="pres">
      <dgm:prSet presAssocID="{6D96B26D-0B75-4E0D-B74A-CD955087DD04}" presName="vertThree" presStyleCnt="0"/>
      <dgm:spPr/>
    </dgm:pt>
    <dgm:pt modelId="{EF849E17-5A84-4EF9-AC10-9E8CF9F33995}" type="pres">
      <dgm:prSet presAssocID="{6D96B26D-0B75-4E0D-B74A-CD955087DD04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C4EF6-FAA2-4B7D-B19C-367BBED10193}" type="pres">
      <dgm:prSet presAssocID="{6D96B26D-0B75-4E0D-B74A-CD955087DD04}" presName="horzThree" presStyleCnt="0"/>
      <dgm:spPr/>
    </dgm:pt>
    <dgm:pt modelId="{0520C92D-F978-45FB-98F1-62BB2356E095}" type="pres">
      <dgm:prSet presAssocID="{5F50EAD6-B7BD-42A5-9E7E-10A849EA27DD}" presName="sibSpaceThree" presStyleCnt="0"/>
      <dgm:spPr/>
    </dgm:pt>
    <dgm:pt modelId="{818B489D-0137-4967-A775-9C531B3D5174}" type="pres">
      <dgm:prSet presAssocID="{BA331E09-2226-4211-ACCA-36E676FF6077}" presName="vertThree" presStyleCnt="0"/>
      <dgm:spPr/>
    </dgm:pt>
    <dgm:pt modelId="{A28B1BB1-5323-4F04-A716-738C7799886D}" type="pres">
      <dgm:prSet presAssocID="{BA331E09-2226-4211-ACCA-36E676FF6077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B6BD2-F516-48A7-AD8F-D91E4631CF1D}" type="pres">
      <dgm:prSet presAssocID="{BA331E09-2226-4211-ACCA-36E676FF6077}" presName="horzThree" presStyleCnt="0"/>
      <dgm:spPr/>
    </dgm:pt>
  </dgm:ptLst>
  <dgm:cxnLst>
    <dgm:cxn modelId="{61571E4A-A702-4E93-81A9-0777479754BB}" type="presOf" srcId="{9A6694D1-508C-495A-8285-1A7E2CE96290}" destId="{160617ED-1679-4B3B-8D06-A6BA57307230}" srcOrd="0" destOrd="0" presId="urn:microsoft.com/office/officeart/2005/8/layout/hierarchy4"/>
    <dgm:cxn modelId="{FF28A290-D694-468F-92BE-D583517AE9AF}" srcId="{9A6694D1-508C-495A-8285-1A7E2CE96290}" destId="{F494FBDA-18E6-455B-9D2A-54EED02FEF22}" srcOrd="0" destOrd="0" parTransId="{1D3E7DE1-2DD2-4056-A2D1-25C2CC4F09B0}" sibTransId="{0B88D7F6-E843-41E1-9D79-8929E38A085B}"/>
    <dgm:cxn modelId="{0310DD57-01C7-48C8-A893-746B77CEE443}" type="presOf" srcId="{53310F43-1008-45F6-966E-CF9ED91723BD}" destId="{DD4DC1F0-6827-41C2-897F-4F88C7A2B002}" srcOrd="0" destOrd="0" presId="urn:microsoft.com/office/officeart/2005/8/layout/hierarchy4"/>
    <dgm:cxn modelId="{131FE2FA-6EFA-4550-BF4B-F5E4647865FF}" type="presOf" srcId="{AD7F2DF8-E1BA-4DA9-89D6-F11EEDE15275}" destId="{7E89902E-9C2B-49F9-AC95-80755B2D8688}" srcOrd="0" destOrd="0" presId="urn:microsoft.com/office/officeart/2005/8/layout/hierarchy4"/>
    <dgm:cxn modelId="{CB49F4B4-A816-4149-A957-FE0A05CC1F11}" type="presOf" srcId="{FE90285C-3519-42AD-B1DC-558A655D43D7}" destId="{A7DA22AD-6F19-4DEF-8BC5-44273470BA9B}" srcOrd="0" destOrd="0" presId="urn:microsoft.com/office/officeart/2005/8/layout/hierarchy4"/>
    <dgm:cxn modelId="{FEDE9671-6ADF-473C-9ED4-E5DE754233C7}" srcId="{AD7F2DF8-E1BA-4DA9-89D6-F11EEDE15275}" destId="{53310F43-1008-45F6-966E-CF9ED91723BD}" srcOrd="3" destOrd="0" parTransId="{B3F7A3D4-56A7-484E-A0F2-130E4F1057EE}" sibTransId="{9E5FFC2F-D8D1-458F-B4BF-73993989D458}"/>
    <dgm:cxn modelId="{26CDDA2C-3ABA-4266-BF92-87273EEA4A75}" type="presOf" srcId="{F494FBDA-18E6-455B-9D2A-54EED02FEF22}" destId="{75B60FDC-E78D-4D31-A051-6FC5A8D2011F}" srcOrd="0" destOrd="0" presId="urn:microsoft.com/office/officeart/2005/8/layout/hierarchy4"/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251A27FD-2664-42E4-A07A-DF95A91F5850}" srcId="{AD7F2DF8-E1BA-4DA9-89D6-F11EEDE15275}" destId="{BA331E09-2226-4211-ACCA-36E676FF6077}" srcOrd="5" destOrd="0" parTransId="{5542C863-5096-4A26-8751-26675F800F64}" sibTransId="{93AFB25E-8506-4ED5-A766-73A9D567F298}"/>
    <dgm:cxn modelId="{2DB14497-D0E1-45DB-965B-DDF35486DDC3}" type="presOf" srcId="{6D96B26D-0B75-4E0D-B74A-CD955087DD04}" destId="{EF849E17-5A84-4EF9-AC10-9E8CF9F33995}" srcOrd="0" destOrd="0" presId="urn:microsoft.com/office/officeart/2005/8/layout/hierarchy4"/>
    <dgm:cxn modelId="{F141C414-BAC3-4324-ADBA-EAC6FDBAE253}" srcId="{AD7F2DF8-E1BA-4DA9-89D6-F11EEDE15275}" destId="{A8D17CDB-E602-4B3F-8CCE-384DFCA9F6A5}" srcOrd="1" destOrd="0" parTransId="{EF1C20B8-3841-4252-B868-A17F203F1839}" sibTransId="{7BABA22B-5E46-443A-97DD-3EAD4BBD3EDF}"/>
    <dgm:cxn modelId="{58CF17D9-5DE2-404F-AD68-5DA696BF29A2}" srcId="{AD7F2DF8-E1BA-4DA9-89D6-F11EEDE15275}" destId="{AD960A09-4B03-4A1F-A905-34150C24CBAA}" srcOrd="0" destOrd="0" parTransId="{87DD4CCB-AF63-492C-96F0-3385F61BCD3B}" sibTransId="{F84F8BC1-98F2-4DB1-8413-B1596FA311D3}"/>
    <dgm:cxn modelId="{7DE155BA-370D-415C-AA36-C77BF72EDCE7}" type="presOf" srcId="{CE612334-32C7-402E-A3EC-AB740661F29E}" destId="{AB57E39D-CE09-43DD-B433-5F517BAEF085}" srcOrd="0" destOrd="0" presId="urn:microsoft.com/office/officeart/2005/8/layout/hierarchy4"/>
    <dgm:cxn modelId="{9C45AE02-47AC-450C-9837-704FC8FE83B0}" type="presOf" srcId="{086D04EC-0B66-4C23-BC2D-9B33E72DA250}" destId="{49BB5EAD-0CA1-4E33-AE63-7ADE9F2F68FF}" srcOrd="0" destOrd="0" presId="urn:microsoft.com/office/officeart/2005/8/layout/hierarchy4"/>
    <dgm:cxn modelId="{1F781B03-1DCB-479D-A545-A75D4BB11A59}" srcId="{AD7F2DF8-E1BA-4DA9-89D6-F11EEDE15275}" destId="{9A6694D1-508C-495A-8285-1A7E2CE96290}" srcOrd="2" destOrd="0" parTransId="{11FF20E9-CA0A-4448-9DBA-7106788A21E2}" sibTransId="{DBF47E31-F042-425B-8CB2-36A549ABF7C5}"/>
    <dgm:cxn modelId="{F0D5142C-3DF4-4592-8AF1-3DB6B80ABBDB}" srcId="{53310F43-1008-45F6-966E-CF9ED91723BD}" destId="{FE90285C-3519-42AD-B1DC-558A655D43D7}" srcOrd="0" destOrd="0" parTransId="{5B4EAF47-A504-4AB0-A99A-9FE9140A8350}" sibTransId="{0FA48E0C-71FE-4401-8409-CEF6F182F291}"/>
    <dgm:cxn modelId="{D8E6970D-70E1-48B6-94A6-F538699FC311}" srcId="{AD7F2DF8-E1BA-4DA9-89D6-F11EEDE15275}" destId="{6D96B26D-0B75-4E0D-B74A-CD955087DD04}" srcOrd="4" destOrd="0" parTransId="{2956B8D0-FBF2-45BD-B0E9-692FD508E299}" sibTransId="{5F50EAD6-B7BD-42A5-9E7E-10A849EA27DD}"/>
    <dgm:cxn modelId="{7B8ABE68-7352-41FD-AA0B-F0E6E4B2ACFA}" type="presOf" srcId="{AD960A09-4B03-4A1F-A905-34150C24CBAA}" destId="{3650DEAC-E76E-460A-8E75-BFD486AFB281}" srcOrd="0" destOrd="0" presId="urn:microsoft.com/office/officeart/2005/8/layout/hierarchy4"/>
    <dgm:cxn modelId="{A550906D-5DA1-4935-8023-254EAD1D30A0}" type="presOf" srcId="{BA331E09-2226-4211-ACCA-36E676FF6077}" destId="{A28B1BB1-5323-4F04-A716-738C7799886D}" srcOrd="0" destOrd="0" presId="urn:microsoft.com/office/officeart/2005/8/layout/hierarchy4"/>
    <dgm:cxn modelId="{9294FA01-6FDB-4A42-A3C2-19CD851F344C}" type="presOf" srcId="{A8D17CDB-E602-4B3F-8CCE-384DFCA9F6A5}" destId="{015D594E-EC6B-4FFE-9539-2FC1580CEEB0}" srcOrd="0" destOrd="0" presId="urn:microsoft.com/office/officeart/2005/8/layout/hierarchy4"/>
    <dgm:cxn modelId="{9F58A79F-5720-4C1F-8A44-D65F9CC96B11}" srcId="{086D04EC-0B66-4C23-BC2D-9B33E72DA250}" destId="{AD7F2DF8-E1BA-4DA9-89D6-F11EEDE15275}" srcOrd="0" destOrd="0" parTransId="{1A7D9776-F618-4DD9-B3DC-21EEDFEFA141}" sibTransId="{C5AC4C61-ACB2-47CF-98E0-966FD6407FC0}"/>
    <dgm:cxn modelId="{74E2785B-B096-4760-822F-874F5D922351}" type="presParOf" srcId="{AB57E39D-CE09-43DD-B433-5F517BAEF085}" destId="{B379B38B-3687-4210-92F4-E239495E295E}" srcOrd="0" destOrd="0" presId="urn:microsoft.com/office/officeart/2005/8/layout/hierarchy4"/>
    <dgm:cxn modelId="{26575C27-C7C1-462C-920B-575CEAFC9133}" type="presParOf" srcId="{B379B38B-3687-4210-92F4-E239495E295E}" destId="{49BB5EAD-0CA1-4E33-AE63-7ADE9F2F68FF}" srcOrd="0" destOrd="0" presId="urn:microsoft.com/office/officeart/2005/8/layout/hierarchy4"/>
    <dgm:cxn modelId="{7BFD7E20-B7D8-4630-AFDC-864FEA96704E}" type="presParOf" srcId="{B379B38B-3687-4210-92F4-E239495E295E}" destId="{4AD6162C-542A-40CB-ADD2-2E18F7B392D1}" srcOrd="1" destOrd="0" presId="urn:microsoft.com/office/officeart/2005/8/layout/hierarchy4"/>
    <dgm:cxn modelId="{DB217051-D29E-4AAC-86D5-ABA17D97A214}" type="presParOf" srcId="{B379B38B-3687-4210-92F4-E239495E295E}" destId="{FC5C6401-2777-4E4D-A9F1-C0C44DF4F5E8}" srcOrd="2" destOrd="0" presId="urn:microsoft.com/office/officeart/2005/8/layout/hierarchy4"/>
    <dgm:cxn modelId="{171F8392-C806-46B7-8B10-42DB8A666DA5}" type="presParOf" srcId="{FC5C6401-2777-4E4D-A9F1-C0C44DF4F5E8}" destId="{27DEEF7C-4B2C-4448-9B7F-5D657D672CC6}" srcOrd="0" destOrd="0" presId="urn:microsoft.com/office/officeart/2005/8/layout/hierarchy4"/>
    <dgm:cxn modelId="{EC492381-85C3-4C44-A77F-BD56530BAEFC}" type="presParOf" srcId="{27DEEF7C-4B2C-4448-9B7F-5D657D672CC6}" destId="{7E89902E-9C2B-49F9-AC95-80755B2D8688}" srcOrd="0" destOrd="0" presId="urn:microsoft.com/office/officeart/2005/8/layout/hierarchy4"/>
    <dgm:cxn modelId="{DDF7C622-39C7-4E3E-8C0E-D5FD6FE4894E}" type="presParOf" srcId="{27DEEF7C-4B2C-4448-9B7F-5D657D672CC6}" destId="{06820ADC-916E-4F3B-BADF-B5DC4FAEF9FB}" srcOrd="1" destOrd="0" presId="urn:microsoft.com/office/officeart/2005/8/layout/hierarchy4"/>
    <dgm:cxn modelId="{A337BA2C-31E5-422B-AF13-AD22CC63DE2F}" type="presParOf" srcId="{27DEEF7C-4B2C-4448-9B7F-5D657D672CC6}" destId="{3EA035C2-D620-4A22-BC9C-F972B3FFF084}" srcOrd="2" destOrd="0" presId="urn:microsoft.com/office/officeart/2005/8/layout/hierarchy4"/>
    <dgm:cxn modelId="{D0E75B0B-7322-4875-9C82-1FA3C719F875}" type="presParOf" srcId="{3EA035C2-D620-4A22-BC9C-F972B3FFF084}" destId="{057B61FB-F3B3-44A7-9A53-31C6947037B0}" srcOrd="0" destOrd="0" presId="urn:microsoft.com/office/officeart/2005/8/layout/hierarchy4"/>
    <dgm:cxn modelId="{1C5B28F9-D3EB-482D-92EA-0CE4DACC77C9}" type="presParOf" srcId="{057B61FB-F3B3-44A7-9A53-31C6947037B0}" destId="{3650DEAC-E76E-460A-8E75-BFD486AFB281}" srcOrd="0" destOrd="0" presId="urn:microsoft.com/office/officeart/2005/8/layout/hierarchy4"/>
    <dgm:cxn modelId="{80935D77-6F47-464A-B850-5012A139182D}" type="presParOf" srcId="{057B61FB-F3B3-44A7-9A53-31C6947037B0}" destId="{AF939717-9929-4021-AE00-81C2BBAF52AB}" srcOrd="1" destOrd="0" presId="urn:microsoft.com/office/officeart/2005/8/layout/hierarchy4"/>
    <dgm:cxn modelId="{E5B6EBEA-8489-4858-8DDE-824E2CFD80E6}" type="presParOf" srcId="{3EA035C2-D620-4A22-BC9C-F972B3FFF084}" destId="{18587BC9-F65A-4C3D-8802-365AF6864F3D}" srcOrd="1" destOrd="0" presId="urn:microsoft.com/office/officeart/2005/8/layout/hierarchy4"/>
    <dgm:cxn modelId="{89CBD7C9-2CE8-450D-B42C-978F68025BB1}" type="presParOf" srcId="{3EA035C2-D620-4A22-BC9C-F972B3FFF084}" destId="{BCE17877-A1C3-4DD4-8F1F-FF8A46C1FFD9}" srcOrd="2" destOrd="0" presId="urn:microsoft.com/office/officeart/2005/8/layout/hierarchy4"/>
    <dgm:cxn modelId="{FA799E58-343A-458E-9C44-34CD043C5505}" type="presParOf" srcId="{BCE17877-A1C3-4DD4-8F1F-FF8A46C1FFD9}" destId="{015D594E-EC6B-4FFE-9539-2FC1580CEEB0}" srcOrd="0" destOrd="0" presId="urn:microsoft.com/office/officeart/2005/8/layout/hierarchy4"/>
    <dgm:cxn modelId="{27CE4DF0-42CA-4F46-91A1-52D6C0172B71}" type="presParOf" srcId="{BCE17877-A1C3-4DD4-8F1F-FF8A46C1FFD9}" destId="{0697BF98-82EA-4D0E-A33B-F87153E8D3E9}" srcOrd="1" destOrd="0" presId="urn:microsoft.com/office/officeart/2005/8/layout/hierarchy4"/>
    <dgm:cxn modelId="{9B6A5AF5-D641-42FE-A9D1-8D0C2607976F}" type="presParOf" srcId="{3EA035C2-D620-4A22-BC9C-F972B3FFF084}" destId="{F52D796D-934A-41F1-B411-B36C17BAADB1}" srcOrd="3" destOrd="0" presId="urn:microsoft.com/office/officeart/2005/8/layout/hierarchy4"/>
    <dgm:cxn modelId="{739878F3-E1BB-4919-8173-5D6E00841AE6}" type="presParOf" srcId="{3EA035C2-D620-4A22-BC9C-F972B3FFF084}" destId="{2252D25F-F380-469B-A367-53DC2F70F721}" srcOrd="4" destOrd="0" presId="urn:microsoft.com/office/officeart/2005/8/layout/hierarchy4"/>
    <dgm:cxn modelId="{24030CC3-4951-4AB9-9028-D127FB1126F6}" type="presParOf" srcId="{2252D25F-F380-469B-A367-53DC2F70F721}" destId="{160617ED-1679-4B3B-8D06-A6BA57307230}" srcOrd="0" destOrd="0" presId="urn:microsoft.com/office/officeart/2005/8/layout/hierarchy4"/>
    <dgm:cxn modelId="{3917C00C-FFD0-4740-81FB-06C2C8151E44}" type="presParOf" srcId="{2252D25F-F380-469B-A367-53DC2F70F721}" destId="{9E207E27-6FB0-47B0-BED1-2179A4D9DF5A}" srcOrd="1" destOrd="0" presId="urn:microsoft.com/office/officeart/2005/8/layout/hierarchy4"/>
    <dgm:cxn modelId="{1BA887A2-DF79-493B-8AC7-A126BF745A16}" type="presParOf" srcId="{2252D25F-F380-469B-A367-53DC2F70F721}" destId="{70EA2CB4-AE02-4AA8-9D61-EA338B0E7E7C}" srcOrd="2" destOrd="0" presId="urn:microsoft.com/office/officeart/2005/8/layout/hierarchy4"/>
    <dgm:cxn modelId="{E4618377-B5B4-435D-831D-C8BCF6FB980C}" type="presParOf" srcId="{70EA2CB4-AE02-4AA8-9D61-EA338B0E7E7C}" destId="{F3FC495E-70A6-470E-ADE2-8143B2A03DD9}" srcOrd="0" destOrd="0" presId="urn:microsoft.com/office/officeart/2005/8/layout/hierarchy4"/>
    <dgm:cxn modelId="{10335DCD-272B-4381-9C80-73D24EB79E0B}" type="presParOf" srcId="{F3FC495E-70A6-470E-ADE2-8143B2A03DD9}" destId="{75B60FDC-E78D-4D31-A051-6FC5A8D2011F}" srcOrd="0" destOrd="0" presId="urn:microsoft.com/office/officeart/2005/8/layout/hierarchy4"/>
    <dgm:cxn modelId="{36D2E7B3-4BD1-475B-9F36-EE632EF25734}" type="presParOf" srcId="{F3FC495E-70A6-470E-ADE2-8143B2A03DD9}" destId="{BB2DAF9B-5483-438D-A666-BFBE14F45452}" srcOrd="1" destOrd="0" presId="urn:microsoft.com/office/officeart/2005/8/layout/hierarchy4"/>
    <dgm:cxn modelId="{6585734C-0578-442D-BA0C-4F711F569765}" type="presParOf" srcId="{3EA035C2-D620-4A22-BC9C-F972B3FFF084}" destId="{EAD64077-6C84-4DA8-B6B8-5B26980CD9EF}" srcOrd="5" destOrd="0" presId="urn:microsoft.com/office/officeart/2005/8/layout/hierarchy4"/>
    <dgm:cxn modelId="{F4587420-861E-4863-B481-1B1BA67CE95A}" type="presParOf" srcId="{3EA035C2-D620-4A22-BC9C-F972B3FFF084}" destId="{D13BDB82-2813-4A68-95F1-85CC4D6E1354}" srcOrd="6" destOrd="0" presId="urn:microsoft.com/office/officeart/2005/8/layout/hierarchy4"/>
    <dgm:cxn modelId="{16D60F0F-B278-474A-A3CD-C2A0764AC149}" type="presParOf" srcId="{D13BDB82-2813-4A68-95F1-85CC4D6E1354}" destId="{DD4DC1F0-6827-41C2-897F-4F88C7A2B002}" srcOrd="0" destOrd="0" presId="urn:microsoft.com/office/officeart/2005/8/layout/hierarchy4"/>
    <dgm:cxn modelId="{6F184124-09EC-4474-B405-150C607088F6}" type="presParOf" srcId="{D13BDB82-2813-4A68-95F1-85CC4D6E1354}" destId="{F3171B72-550E-410D-814B-B17AA72A35F3}" srcOrd="1" destOrd="0" presId="urn:microsoft.com/office/officeart/2005/8/layout/hierarchy4"/>
    <dgm:cxn modelId="{7EA19AF0-D568-46EE-929C-E01C58302A51}" type="presParOf" srcId="{D13BDB82-2813-4A68-95F1-85CC4D6E1354}" destId="{E35397D2-0397-4FE5-BB43-E283A0EC1686}" srcOrd="2" destOrd="0" presId="urn:microsoft.com/office/officeart/2005/8/layout/hierarchy4"/>
    <dgm:cxn modelId="{93A42449-1EC3-4BAA-AB17-0433375B440F}" type="presParOf" srcId="{E35397D2-0397-4FE5-BB43-E283A0EC1686}" destId="{530B88D1-62B6-4800-B41F-8DBDEEEF5FFC}" srcOrd="0" destOrd="0" presId="urn:microsoft.com/office/officeart/2005/8/layout/hierarchy4"/>
    <dgm:cxn modelId="{E0E34646-E166-4611-AB5A-9FCDB599B087}" type="presParOf" srcId="{530B88D1-62B6-4800-B41F-8DBDEEEF5FFC}" destId="{A7DA22AD-6F19-4DEF-8BC5-44273470BA9B}" srcOrd="0" destOrd="0" presId="urn:microsoft.com/office/officeart/2005/8/layout/hierarchy4"/>
    <dgm:cxn modelId="{A8C88F3D-10FE-4DD8-BB35-26B67EEA87F8}" type="presParOf" srcId="{530B88D1-62B6-4800-B41F-8DBDEEEF5FFC}" destId="{9E16BD65-5EFE-40B7-9741-BF033932CD76}" srcOrd="1" destOrd="0" presId="urn:microsoft.com/office/officeart/2005/8/layout/hierarchy4"/>
    <dgm:cxn modelId="{FF3541F1-1E31-40CF-818B-44108B77C7EC}" type="presParOf" srcId="{3EA035C2-D620-4A22-BC9C-F972B3FFF084}" destId="{315B1A9D-18FD-4221-B757-B5214593F269}" srcOrd="7" destOrd="0" presId="urn:microsoft.com/office/officeart/2005/8/layout/hierarchy4"/>
    <dgm:cxn modelId="{6A0020BB-A92C-4840-88B5-6DC3C91F105F}" type="presParOf" srcId="{3EA035C2-D620-4A22-BC9C-F972B3FFF084}" destId="{BA70F49B-0768-4E1B-8EE8-1ACAE5F61BF5}" srcOrd="8" destOrd="0" presId="urn:microsoft.com/office/officeart/2005/8/layout/hierarchy4"/>
    <dgm:cxn modelId="{1214D538-AAE0-49D3-8ACD-6EC1A9182B3D}" type="presParOf" srcId="{BA70F49B-0768-4E1B-8EE8-1ACAE5F61BF5}" destId="{EF849E17-5A84-4EF9-AC10-9E8CF9F33995}" srcOrd="0" destOrd="0" presId="urn:microsoft.com/office/officeart/2005/8/layout/hierarchy4"/>
    <dgm:cxn modelId="{8AFBF4DD-B197-4BEE-A8BC-0D5ADB3E4C6F}" type="presParOf" srcId="{BA70F49B-0768-4E1B-8EE8-1ACAE5F61BF5}" destId="{197C4EF6-FAA2-4B7D-B19C-367BBED10193}" srcOrd="1" destOrd="0" presId="urn:microsoft.com/office/officeart/2005/8/layout/hierarchy4"/>
    <dgm:cxn modelId="{E4BF8A8D-42FB-43DC-AB66-999008B32691}" type="presParOf" srcId="{3EA035C2-D620-4A22-BC9C-F972B3FFF084}" destId="{0520C92D-F978-45FB-98F1-62BB2356E095}" srcOrd="9" destOrd="0" presId="urn:microsoft.com/office/officeart/2005/8/layout/hierarchy4"/>
    <dgm:cxn modelId="{3CA054FA-23D2-47CC-B985-EF09EACA6C7A}" type="presParOf" srcId="{3EA035C2-D620-4A22-BC9C-F972B3FFF084}" destId="{818B489D-0137-4967-A775-9C531B3D5174}" srcOrd="10" destOrd="0" presId="urn:microsoft.com/office/officeart/2005/8/layout/hierarchy4"/>
    <dgm:cxn modelId="{E1E355E3-39C6-4DAE-82A6-77925DFE2BEC}" type="presParOf" srcId="{818B489D-0137-4967-A775-9C531B3D5174}" destId="{A28B1BB1-5323-4F04-A716-738C7799886D}" srcOrd="0" destOrd="0" presId="urn:microsoft.com/office/officeart/2005/8/layout/hierarchy4"/>
    <dgm:cxn modelId="{AC1909A2-AD88-4493-AF19-A81E29536967}" type="presParOf" srcId="{818B489D-0137-4967-A775-9C531B3D5174}" destId="{3C6B6BD2-F516-48A7-AD8F-D91E4631CF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/>
        </a:p>
      </dgm:t>
    </dgm:pt>
    <dgm:pt modelId="{0785BDBC-CD97-4F65-BCAB-2C6C036EA93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Платное</a:t>
          </a:r>
          <a:endParaRPr lang="ru-RU" b="1" dirty="0">
            <a:solidFill>
              <a:schemeClr val="bg1"/>
            </a:solidFill>
          </a:endParaRPr>
        </a:p>
      </dgm:t>
    </dgm:pt>
    <dgm:pt modelId="{BB947D25-0EBF-4C49-B977-38DD4CD0ED0F}" type="parTrans" cxnId="{92BC14DF-2081-443A-8FC6-CCCFB82D1395}">
      <dgm:prSet/>
      <dgm:spPr/>
      <dgm:t>
        <a:bodyPr/>
        <a:lstStyle/>
        <a:p>
          <a:endParaRPr lang="ru-RU"/>
        </a:p>
      </dgm:t>
    </dgm:pt>
    <dgm:pt modelId="{5920DB19-33DC-4DDB-AB1F-4A5A35898EA6}" type="sibTrans" cxnId="{92BC14DF-2081-443A-8FC6-CCCFB82D1395}">
      <dgm:prSet/>
      <dgm:spPr/>
      <dgm:t>
        <a:bodyPr/>
        <a:lstStyle/>
        <a:p>
          <a:endParaRPr lang="ru-RU"/>
        </a:p>
      </dgm:t>
    </dgm:pt>
    <dgm:pt modelId="{49AA2FE8-D710-4B18-834B-EE835E39EF0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«Прикладная математика» 5- 7 классы</a:t>
          </a:r>
          <a:endParaRPr lang="ru-RU" b="1" dirty="0">
            <a:solidFill>
              <a:schemeClr val="tx1"/>
            </a:solidFill>
          </a:endParaRPr>
        </a:p>
      </dgm:t>
    </dgm:pt>
    <dgm:pt modelId="{E3BCD791-0C13-4AA6-B38C-271120FD74B3}" type="parTrans" cxnId="{191B5EE4-1239-4353-B07E-CD3802DE2C53}">
      <dgm:prSet/>
      <dgm:spPr/>
      <dgm:t>
        <a:bodyPr/>
        <a:lstStyle/>
        <a:p>
          <a:endParaRPr lang="ru-RU"/>
        </a:p>
      </dgm:t>
    </dgm:pt>
    <dgm:pt modelId="{7AF0E07B-3504-4796-B587-FEBA4B54F52D}" type="sibTrans" cxnId="{191B5EE4-1239-4353-B07E-CD3802DE2C53}">
      <dgm:prSet/>
      <dgm:spPr/>
      <dgm:t>
        <a:bodyPr/>
        <a:lstStyle/>
        <a:p>
          <a:endParaRPr lang="ru-RU"/>
        </a:p>
      </dgm:t>
    </dgm:pt>
    <dgm:pt modelId="{125105F7-BFEA-499E-B79F-681556FB36F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«От слова к словесности» 5-9 классы</a:t>
          </a:r>
          <a:endParaRPr lang="ru-RU" b="1" dirty="0">
            <a:solidFill>
              <a:schemeClr val="tx1"/>
            </a:solidFill>
          </a:endParaRPr>
        </a:p>
      </dgm:t>
    </dgm:pt>
    <dgm:pt modelId="{18230AC6-3C4D-4515-9368-990C9A9B95D7}" type="parTrans" cxnId="{B3A90561-8F05-43B1-8AAA-026B073E103B}">
      <dgm:prSet/>
      <dgm:spPr/>
      <dgm:t>
        <a:bodyPr/>
        <a:lstStyle/>
        <a:p>
          <a:endParaRPr lang="ru-RU"/>
        </a:p>
      </dgm:t>
    </dgm:pt>
    <dgm:pt modelId="{570B523B-3318-4A16-84C4-71AF07E6FDF8}" type="sibTrans" cxnId="{B3A90561-8F05-43B1-8AAA-026B073E103B}">
      <dgm:prSet/>
      <dgm:spPr/>
      <dgm:t>
        <a:bodyPr/>
        <a:lstStyle/>
        <a:p>
          <a:endParaRPr lang="ru-RU"/>
        </a:p>
      </dgm:t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1FE39A93-D269-46FF-A861-A1330947B0AC}" type="pres">
      <dgm:prSet presAssocID="{0785BDBC-CD97-4F65-BCAB-2C6C036EA931}" presName="vertTwo" presStyleCnt="0"/>
      <dgm:spPr/>
    </dgm:pt>
    <dgm:pt modelId="{4FE671F2-AB32-4F7A-B781-3E5D7BC882BA}" type="pres">
      <dgm:prSet presAssocID="{0785BDBC-CD97-4F65-BCAB-2C6C036EA93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2D9C67-49C7-46F6-A7B3-6485D2A38F0D}" type="pres">
      <dgm:prSet presAssocID="{0785BDBC-CD97-4F65-BCAB-2C6C036EA931}" presName="parTransTwo" presStyleCnt="0"/>
      <dgm:spPr/>
    </dgm:pt>
    <dgm:pt modelId="{669096DC-42B5-4F36-A6EC-A2DCD57A0B7E}" type="pres">
      <dgm:prSet presAssocID="{0785BDBC-CD97-4F65-BCAB-2C6C036EA931}" presName="horzTwo" presStyleCnt="0"/>
      <dgm:spPr/>
    </dgm:pt>
    <dgm:pt modelId="{1058F5B0-D908-4BBC-B205-4FA0588A3C2D}" type="pres">
      <dgm:prSet presAssocID="{49AA2FE8-D710-4B18-834B-EE835E39EF06}" presName="vertThree" presStyleCnt="0"/>
      <dgm:spPr/>
    </dgm:pt>
    <dgm:pt modelId="{071AC6DC-C13C-4BC8-9C71-AF70EE891128}" type="pres">
      <dgm:prSet presAssocID="{49AA2FE8-D710-4B18-834B-EE835E39EF0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B2843-86DE-493D-A028-5A2982915A76}" type="pres">
      <dgm:prSet presAssocID="{49AA2FE8-D710-4B18-834B-EE835E39EF06}" presName="horzThree" presStyleCnt="0"/>
      <dgm:spPr/>
    </dgm:pt>
    <dgm:pt modelId="{A4BE8595-F26F-4D99-9669-91BEE3F17284}" type="pres">
      <dgm:prSet presAssocID="{7AF0E07B-3504-4796-B587-FEBA4B54F52D}" presName="sibSpaceThree" presStyleCnt="0"/>
      <dgm:spPr/>
    </dgm:pt>
    <dgm:pt modelId="{32EC7A14-BFF8-4634-B289-2CFC04A1137A}" type="pres">
      <dgm:prSet presAssocID="{125105F7-BFEA-499E-B79F-681556FB36F9}" presName="vertThree" presStyleCnt="0"/>
      <dgm:spPr/>
    </dgm:pt>
    <dgm:pt modelId="{0118A08D-FBDE-4440-96CA-FDCCE921095B}" type="pres">
      <dgm:prSet presAssocID="{125105F7-BFEA-499E-B79F-681556FB36F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1594B-A051-4629-A5D8-24B825E9AE36}" type="pres">
      <dgm:prSet presAssocID="{125105F7-BFEA-499E-B79F-681556FB36F9}" presName="horzThree" presStyleCnt="0"/>
      <dgm:spPr/>
    </dgm:pt>
  </dgm:ptLst>
  <dgm:cxnLst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A8F5CAB0-1E2A-4010-807E-D4D7886DDF4F}" type="presOf" srcId="{CE612334-32C7-402E-A3EC-AB740661F29E}" destId="{AB57E39D-CE09-43DD-B433-5F517BAEF085}" srcOrd="0" destOrd="0" presId="urn:microsoft.com/office/officeart/2005/8/layout/hierarchy4"/>
    <dgm:cxn modelId="{B4148AEB-5FBA-4B2B-A259-0F18554B5E27}" type="presOf" srcId="{086D04EC-0B66-4C23-BC2D-9B33E72DA250}" destId="{49BB5EAD-0CA1-4E33-AE63-7ADE9F2F68FF}" srcOrd="0" destOrd="0" presId="urn:microsoft.com/office/officeart/2005/8/layout/hierarchy4"/>
    <dgm:cxn modelId="{B3A90561-8F05-43B1-8AAA-026B073E103B}" srcId="{0785BDBC-CD97-4F65-BCAB-2C6C036EA931}" destId="{125105F7-BFEA-499E-B79F-681556FB36F9}" srcOrd="1" destOrd="0" parTransId="{18230AC6-3C4D-4515-9368-990C9A9B95D7}" sibTransId="{570B523B-3318-4A16-84C4-71AF07E6FDF8}"/>
    <dgm:cxn modelId="{92BC14DF-2081-443A-8FC6-CCCFB82D1395}" srcId="{086D04EC-0B66-4C23-BC2D-9B33E72DA250}" destId="{0785BDBC-CD97-4F65-BCAB-2C6C036EA931}" srcOrd="0" destOrd="0" parTransId="{BB947D25-0EBF-4C49-B977-38DD4CD0ED0F}" sibTransId="{5920DB19-33DC-4DDB-AB1F-4A5A35898EA6}"/>
    <dgm:cxn modelId="{5D9E6F0F-0A26-4E67-8AF9-EDBECC74645B}" type="presOf" srcId="{0785BDBC-CD97-4F65-BCAB-2C6C036EA931}" destId="{4FE671F2-AB32-4F7A-B781-3E5D7BC882BA}" srcOrd="0" destOrd="0" presId="urn:microsoft.com/office/officeart/2005/8/layout/hierarchy4"/>
    <dgm:cxn modelId="{58FFF6A1-EA19-4AC6-8876-EBFA8986BAC7}" type="presOf" srcId="{49AA2FE8-D710-4B18-834B-EE835E39EF06}" destId="{071AC6DC-C13C-4BC8-9C71-AF70EE891128}" srcOrd="0" destOrd="0" presId="urn:microsoft.com/office/officeart/2005/8/layout/hierarchy4"/>
    <dgm:cxn modelId="{191B5EE4-1239-4353-B07E-CD3802DE2C53}" srcId="{0785BDBC-CD97-4F65-BCAB-2C6C036EA931}" destId="{49AA2FE8-D710-4B18-834B-EE835E39EF06}" srcOrd="0" destOrd="0" parTransId="{E3BCD791-0C13-4AA6-B38C-271120FD74B3}" sibTransId="{7AF0E07B-3504-4796-B587-FEBA4B54F52D}"/>
    <dgm:cxn modelId="{B8F13636-64DD-47AF-940E-C14FD138E970}" type="presOf" srcId="{125105F7-BFEA-499E-B79F-681556FB36F9}" destId="{0118A08D-FBDE-4440-96CA-FDCCE921095B}" srcOrd="0" destOrd="0" presId="urn:microsoft.com/office/officeart/2005/8/layout/hierarchy4"/>
    <dgm:cxn modelId="{C9354BEB-B64F-4FA6-964F-8DD84F8E88DD}" type="presParOf" srcId="{AB57E39D-CE09-43DD-B433-5F517BAEF085}" destId="{B379B38B-3687-4210-92F4-E239495E295E}" srcOrd="0" destOrd="0" presId="urn:microsoft.com/office/officeart/2005/8/layout/hierarchy4"/>
    <dgm:cxn modelId="{7D7F896F-1051-45E6-8BA4-BD3FD07A2FA9}" type="presParOf" srcId="{B379B38B-3687-4210-92F4-E239495E295E}" destId="{49BB5EAD-0CA1-4E33-AE63-7ADE9F2F68FF}" srcOrd="0" destOrd="0" presId="urn:microsoft.com/office/officeart/2005/8/layout/hierarchy4"/>
    <dgm:cxn modelId="{A95299E0-02B7-4F22-BE18-D06044D9F762}" type="presParOf" srcId="{B379B38B-3687-4210-92F4-E239495E295E}" destId="{4AD6162C-542A-40CB-ADD2-2E18F7B392D1}" srcOrd="1" destOrd="0" presId="urn:microsoft.com/office/officeart/2005/8/layout/hierarchy4"/>
    <dgm:cxn modelId="{AA66F861-9C53-412E-92AD-0664257C6C47}" type="presParOf" srcId="{B379B38B-3687-4210-92F4-E239495E295E}" destId="{FC5C6401-2777-4E4D-A9F1-C0C44DF4F5E8}" srcOrd="2" destOrd="0" presId="urn:microsoft.com/office/officeart/2005/8/layout/hierarchy4"/>
    <dgm:cxn modelId="{CA315910-D09D-4A9E-8E2D-3721300F83AB}" type="presParOf" srcId="{FC5C6401-2777-4E4D-A9F1-C0C44DF4F5E8}" destId="{1FE39A93-D269-46FF-A861-A1330947B0AC}" srcOrd="0" destOrd="0" presId="urn:microsoft.com/office/officeart/2005/8/layout/hierarchy4"/>
    <dgm:cxn modelId="{B883F42F-EFAB-4ACC-84C9-981036391086}" type="presParOf" srcId="{1FE39A93-D269-46FF-A861-A1330947B0AC}" destId="{4FE671F2-AB32-4F7A-B781-3E5D7BC882BA}" srcOrd="0" destOrd="0" presId="urn:microsoft.com/office/officeart/2005/8/layout/hierarchy4"/>
    <dgm:cxn modelId="{378205E9-32BC-4180-9DC0-33E68279C222}" type="presParOf" srcId="{1FE39A93-D269-46FF-A861-A1330947B0AC}" destId="{0A2D9C67-49C7-46F6-A7B3-6485D2A38F0D}" srcOrd="1" destOrd="0" presId="urn:microsoft.com/office/officeart/2005/8/layout/hierarchy4"/>
    <dgm:cxn modelId="{615538B0-FBDC-42CF-9571-0C32A376E671}" type="presParOf" srcId="{1FE39A93-D269-46FF-A861-A1330947B0AC}" destId="{669096DC-42B5-4F36-A6EC-A2DCD57A0B7E}" srcOrd="2" destOrd="0" presId="urn:microsoft.com/office/officeart/2005/8/layout/hierarchy4"/>
    <dgm:cxn modelId="{AD0507AB-2C10-4305-ADE0-639D5F58098D}" type="presParOf" srcId="{669096DC-42B5-4F36-A6EC-A2DCD57A0B7E}" destId="{1058F5B0-D908-4BBC-B205-4FA0588A3C2D}" srcOrd="0" destOrd="0" presId="urn:microsoft.com/office/officeart/2005/8/layout/hierarchy4"/>
    <dgm:cxn modelId="{5A8855CB-7956-4E9E-9C04-A6C665750A77}" type="presParOf" srcId="{1058F5B0-D908-4BBC-B205-4FA0588A3C2D}" destId="{071AC6DC-C13C-4BC8-9C71-AF70EE891128}" srcOrd="0" destOrd="0" presId="urn:microsoft.com/office/officeart/2005/8/layout/hierarchy4"/>
    <dgm:cxn modelId="{23C901E6-E39F-44CC-9F40-59FA898280F3}" type="presParOf" srcId="{1058F5B0-D908-4BBC-B205-4FA0588A3C2D}" destId="{7C7B2843-86DE-493D-A028-5A2982915A76}" srcOrd="1" destOrd="0" presId="urn:microsoft.com/office/officeart/2005/8/layout/hierarchy4"/>
    <dgm:cxn modelId="{DACB23E6-596D-4E67-B746-FDC0CE4A6E16}" type="presParOf" srcId="{669096DC-42B5-4F36-A6EC-A2DCD57A0B7E}" destId="{A4BE8595-F26F-4D99-9669-91BEE3F17284}" srcOrd="1" destOrd="0" presId="urn:microsoft.com/office/officeart/2005/8/layout/hierarchy4"/>
    <dgm:cxn modelId="{F1E6033B-1120-4655-B21C-97C871B06CD9}" type="presParOf" srcId="{669096DC-42B5-4F36-A6EC-A2DCD57A0B7E}" destId="{32EC7A14-BFF8-4634-B289-2CFC04A1137A}" srcOrd="2" destOrd="0" presId="urn:microsoft.com/office/officeart/2005/8/layout/hierarchy4"/>
    <dgm:cxn modelId="{031DAFE4-229B-4136-A173-6CE51DE51910}" type="presParOf" srcId="{32EC7A14-BFF8-4634-B289-2CFC04A1137A}" destId="{0118A08D-FBDE-4440-96CA-FDCCE921095B}" srcOrd="0" destOrd="0" presId="urn:microsoft.com/office/officeart/2005/8/layout/hierarchy4"/>
    <dgm:cxn modelId="{48E35210-38C3-468F-912B-4116CF8AD95A}" type="presParOf" srcId="{32EC7A14-BFF8-4634-B289-2CFC04A1137A}" destId="{8E81594B-A051-4629-A5D8-24B825E9AE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B3261-B180-41B3-BF5A-164CFD75C4A8}">
      <dsp:nvSpPr>
        <dsp:cNvPr id="0" name=""/>
        <dsp:cNvSpPr/>
      </dsp:nvSpPr>
      <dsp:spPr>
        <a:xfrm>
          <a:off x="0" y="46839"/>
          <a:ext cx="7848600" cy="1952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700" b="1" kern="1200" dirty="0" smtClean="0">
              <a:latin typeface="+mn-lt"/>
            </a:rPr>
            <a:t>Олимпиадное движение</a:t>
          </a:r>
          <a:endParaRPr lang="ru-RU" sz="3700" kern="1200" dirty="0">
            <a:latin typeface="+mn-lt"/>
          </a:endParaRPr>
        </a:p>
      </dsp:txBody>
      <dsp:txXfrm>
        <a:off x="95294" y="142133"/>
        <a:ext cx="7658012" cy="1761520"/>
      </dsp:txXfrm>
    </dsp:sp>
    <dsp:sp modelId="{9D841DA7-F26C-415C-BFEF-0748D31C6797}">
      <dsp:nvSpPr>
        <dsp:cNvPr id="0" name=""/>
        <dsp:cNvSpPr/>
      </dsp:nvSpPr>
      <dsp:spPr>
        <a:xfrm>
          <a:off x="0" y="2105507"/>
          <a:ext cx="7848600" cy="19521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+mn-lt"/>
            </a:rPr>
            <a:t>Научно-исследовательская деятельность и проектная деятельность</a:t>
          </a:r>
          <a:endParaRPr lang="ru-RU" sz="3700" kern="1200" dirty="0">
            <a:latin typeface="+mn-lt"/>
          </a:endParaRPr>
        </a:p>
      </dsp:txBody>
      <dsp:txXfrm>
        <a:off x="95294" y="2200801"/>
        <a:ext cx="7658012" cy="176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3296" y="727"/>
          <a:ext cx="8922399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b="1" kern="1200" dirty="0" smtClean="0"/>
            <a:t>Дополнительное образование</a:t>
          </a:r>
          <a:endParaRPr lang="ru-RU" sz="6100" b="1" kern="1200" dirty="0"/>
        </a:p>
      </dsp:txBody>
      <dsp:txXfrm>
        <a:off x="67292" y="64723"/>
        <a:ext cx="8794407" cy="2057000"/>
      </dsp:txXfrm>
    </dsp:sp>
    <dsp:sp modelId="{7E89902E-9C2B-49F9-AC95-80755B2D8688}">
      <dsp:nvSpPr>
        <dsp:cNvPr id="0" name=""/>
        <dsp:cNvSpPr/>
      </dsp:nvSpPr>
      <dsp:spPr>
        <a:xfrm>
          <a:off x="3296" y="2422791"/>
          <a:ext cx="4281381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chemeClr val="bg1"/>
              </a:solidFill>
            </a:rPr>
            <a:t>Бесплатное</a:t>
          </a:r>
          <a:endParaRPr lang="ru-RU" sz="5600" b="1" kern="1200" dirty="0">
            <a:solidFill>
              <a:schemeClr val="bg1"/>
            </a:solidFill>
          </a:endParaRPr>
        </a:p>
      </dsp:txBody>
      <dsp:txXfrm>
        <a:off x="67292" y="2486787"/>
        <a:ext cx="4153389" cy="2057000"/>
      </dsp:txXfrm>
    </dsp:sp>
    <dsp:sp modelId="{4FE671F2-AB32-4F7A-B781-3E5D7BC882BA}">
      <dsp:nvSpPr>
        <dsp:cNvPr id="0" name=""/>
        <dsp:cNvSpPr/>
      </dsp:nvSpPr>
      <dsp:spPr>
        <a:xfrm>
          <a:off x="4644314" y="2422791"/>
          <a:ext cx="4281381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chemeClr val="bg1"/>
              </a:solidFill>
            </a:rPr>
            <a:t>Платное</a:t>
          </a:r>
          <a:endParaRPr lang="ru-RU" sz="5600" b="1" kern="1200" dirty="0">
            <a:solidFill>
              <a:schemeClr val="bg1"/>
            </a:solidFill>
          </a:endParaRPr>
        </a:p>
      </dsp:txBody>
      <dsp:txXfrm>
        <a:off x="4708310" y="2486787"/>
        <a:ext cx="4153389" cy="205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3934" y="3300"/>
          <a:ext cx="8921122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Дополнительное образование</a:t>
          </a:r>
          <a:endParaRPr lang="ru-RU" sz="5100" b="1" kern="1200" dirty="0"/>
        </a:p>
      </dsp:txBody>
      <dsp:txXfrm>
        <a:off x="48746" y="48112"/>
        <a:ext cx="8831498" cy="1440370"/>
      </dsp:txXfrm>
    </dsp:sp>
    <dsp:sp modelId="{7E89902E-9C2B-49F9-AC95-80755B2D8688}">
      <dsp:nvSpPr>
        <dsp:cNvPr id="0" name=""/>
        <dsp:cNvSpPr/>
      </dsp:nvSpPr>
      <dsp:spPr>
        <a:xfrm>
          <a:off x="3934" y="1651342"/>
          <a:ext cx="8921122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chemeClr val="bg1"/>
              </a:solidFill>
            </a:rPr>
            <a:t>Бесплатное</a:t>
          </a:r>
          <a:endParaRPr lang="ru-RU" sz="5100" b="1" kern="1200" dirty="0">
            <a:solidFill>
              <a:schemeClr val="bg1"/>
            </a:solidFill>
          </a:endParaRPr>
        </a:p>
      </dsp:txBody>
      <dsp:txXfrm>
        <a:off x="48746" y="1696154"/>
        <a:ext cx="8831498" cy="1440370"/>
      </dsp:txXfrm>
    </dsp:sp>
    <dsp:sp modelId="{3650DEAC-E76E-460A-8E75-BFD486AFB281}">
      <dsp:nvSpPr>
        <dsp:cNvPr id="0" name=""/>
        <dsp:cNvSpPr/>
      </dsp:nvSpPr>
      <dsp:spPr>
        <a:xfrm>
          <a:off x="0" y="3292146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Радиоэлектроника (Митрофанов А. И.)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2076" y="3334222"/>
        <a:ext cx="1352421" cy="1445842"/>
      </dsp:txXfrm>
    </dsp:sp>
    <dsp:sp modelId="{015D594E-EC6B-4FFE-9539-2FC1580CEEB0}">
      <dsp:nvSpPr>
        <dsp:cNvPr id="0" name=""/>
        <dsp:cNvSpPr/>
      </dsp:nvSpPr>
      <dsp:spPr>
        <a:xfrm>
          <a:off x="1500844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Клуб «Непоседы»   (</a:t>
          </a:r>
          <a:r>
            <a:rPr lang="ru-RU" sz="1200" b="1" kern="1200" dirty="0" err="1" smtClean="0">
              <a:solidFill>
                <a:schemeClr val="tx1"/>
              </a:solidFill>
            </a:rPr>
            <a:t>Горевой</a:t>
          </a:r>
          <a:r>
            <a:rPr lang="ru-RU" sz="1200" b="1" kern="1200" dirty="0" smtClean="0">
              <a:solidFill>
                <a:schemeClr val="tx1"/>
              </a:solidFill>
            </a:rPr>
            <a:t> Г. С.)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542920" y="3341459"/>
        <a:ext cx="1352421" cy="1445842"/>
      </dsp:txXfrm>
    </dsp:sp>
    <dsp:sp modelId="{160617ED-1679-4B3B-8D06-A6BA57307230}">
      <dsp:nvSpPr>
        <dsp:cNvPr id="0" name=""/>
        <dsp:cNvSpPr/>
      </dsp:nvSpPr>
      <dsp:spPr>
        <a:xfrm>
          <a:off x="2997754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Робототехника (Сорокин С. А.)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039830" y="3341459"/>
        <a:ext cx="1352421" cy="1445842"/>
      </dsp:txXfrm>
    </dsp:sp>
    <dsp:sp modelId="{75B60FDC-E78D-4D31-A051-6FC5A8D2011F}">
      <dsp:nvSpPr>
        <dsp:cNvPr id="0" name=""/>
        <dsp:cNvSpPr/>
      </dsp:nvSpPr>
      <dsp:spPr>
        <a:xfrm>
          <a:off x="2997754" y="4947425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Вокальный ансамбль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Балуева Н. Е.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039830" y="4989501"/>
        <a:ext cx="1352421" cy="1445842"/>
      </dsp:txXfrm>
    </dsp:sp>
    <dsp:sp modelId="{DD4DC1F0-6827-41C2-897F-4F88C7A2B002}">
      <dsp:nvSpPr>
        <dsp:cNvPr id="0" name=""/>
        <dsp:cNvSpPr/>
      </dsp:nvSpPr>
      <dsp:spPr>
        <a:xfrm>
          <a:off x="4494664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Театральная студия «Отражение»            (Минаева В. Ю.)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536740" y="3341459"/>
        <a:ext cx="1352421" cy="1445842"/>
      </dsp:txXfrm>
    </dsp:sp>
    <dsp:sp modelId="{A7DA22AD-6F19-4DEF-8BC5-44273470BA9B}">
      <dsp:nvSpPr>
        <dsp:cNvPr id="0" name=""/>
        <dsp:cNvSpPr/>
      </dsp:nvSpPr>
      <dsp:spPr>
        <a:xfrm>
          <a:off x="4494664" y="4947425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Студия декоративно-прикладного творчества «БУМ» </a:t>
          </a:r>
          <a:r>
            <a:rPr lang="ru-RU" sz="1200" b="1" kern="1200" dirty="0" err="1" smtClean="0">
              <a:solidFill>
                <a:schemeClr val="tx1"/>
              </a:solidFill>
            </a:rPr>
            <a:t>Бойкова</a:t>
          </a:r>
          <a:r>
            <a:rPr lang="ru-RU" sz="1200" b="1" kern="1200" dirty="0" smtClean="0">
              <a:solidFill>
                <a:schemeClr val="tx1"/>
              </a:solidFill>
            </a:rPr>
            <a:t> Е. Н.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536740" y="4989501"/>
        <a:ext cx="1352421" cy="1445842"/>
      </dsp:txXfrm>
    </dsp:sp>
    <dsp:sp modelId="{EF849E17-5A84-4EF9-AC10-9E8CF9F33995}">
      <dsp:nvSpPr>
        <dsp:cNvPr id="0" name=""/>
        <dsp:cNvSpPr/>
      </dsp:nvSpPr>
      <dsp:spPr>
        <a:xfrm>
          <a:off x="5991573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Танцевальная студия  «Фиеста»  (Зиновьева Е. М.)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033649" y="3341459"/>
        <a:ext cx="1352421" cy="1445842"/>
      </dsp:txXfrm>
    </dsp:sp>
    <dsp:sp modelId="{A28B1BB1-5323-4F04-A716-738C7799886D}">
      <dsp:nvSpPr>
        <dsp:cNvPr id="0" name=""/>
        <dsp:cNvSpPr/>
      </dsp:nvSpPr>
      <dsp:spPr>
        <a:xfrm>
          <a:off x="7488483" y="3299383"/>
          <a:ext cx="143657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Французский язык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для начинающих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530559" y="3341459"/>
        <a:ext cx="1352421" cy="1445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4176" y="2236"/>
          <a:ext cx="8920638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Дополнительное образование</a:t>
          </a:r>
          <a:endParaRPr lang="ru-RU" sz="5100" b="1" kern="1200" dirty="0"/>
        </a:p>
      </dsp:txBody>
      <dsp:txXfrm>
        <a:off x="46093" y="44153"/>
        <a:ext cx="8836804" cy="1347325"/>
      </dsp:txXfrm>
    </dsp:sp>
    <dsp:sp modelId="{4FE671F2-AB32-4F7A-B781-3E5D7BC882BA}">
      <dsp:nvSpPr>
        <dsp:cNvPr id="0" name=""/>
        <dsp:cNvSpPr/>
      </dsp:nvSpPr>
      <dsp:spPr>
        <a:xfrm>
          <a:off x="4176" y="1588676"/>
          <a:ext cx="8920638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chemeClr val="bg1"/>
              </a:solidFill>
            </a:rPr>
            <a:t>Платное</a:t>
          </a:r>
          <a:endParaRPr lang="ru-RU" sz="5100" b="1" kern="1200" dirty="0">
            <a:solidFill>
              <a:schemeClr val="bg1"/>
            </a:solidFill>
          </a:endParaRPr>
        </a:p>
      </dsp:txBody>
      <dsp:txXfrm>
        <a:off x="46093" y="1630593"/>
        <a:ext cx="8836804" cy="1347325"/>
      </dsp:txXfrm>
    </dsp:sp>
    <dsp:sp modelId="{071AC6DC-C13C-4BC8-9C71-AF70EE891128}">
      <dsp:nvSpPr>
        <dsp:cNvPr id="0" name=""/>
        <dsp:cNvSpPr/>
      </dsp:nvSpPr>
      <dsp:spPr>
        <a:xfrm>
          <a:off x="4176" y="3175116"/>
          <a:ext cx="4368579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«Прикладная математика» 5- 7 классы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46093" y="3217033"/>
        <a:ext cx="4284745" cy="1347325"/>
      </dsp:txXfrm>
    </dsp:sp>
    <dsp:sp modelId="{0118A08D-FBDE-4440-96CA-FDCCE921095B}">
      <dsp:nvSpPr>
        <dsp:cNvPr id="0" name=""/>
        <dsp:cNvSpPr/>
      </dsp:nvSpPr>
      <dsp:spPr>
        <a:xfrm>
          <a:off x="4556236" y="3175116"/>
          <a:ext cx="4368579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«От слова к словесности» 5-9 классы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4598153" y="3217033"/>
        <a:ext cx="4284745" cy="134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9DBE8-89A3-4250-81BB-60B218C31E0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0D76-457E-4CB9-A5F3-320D8F651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8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0D76-457E-4CB9-A5F3-320D8F65132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7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0D76-457E-4CB9-A5F3-320D8F65132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3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0D76-457E-4CB9-A5F3-320D8F65132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5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9319-9513-4F96-B360-50885DAFA00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8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2671AE-D1F6-4CE0-90A8-21AA3D1AB65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3200400" cy="371246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МГУ им. М.В. Ломоносова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НИУ ВШЭ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МГТУ им. Н.Э. Баумана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НИУ МИЭТ г. Зеленоград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МФТИ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200400" cy="371246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Финансовый Университет при Правительстве РФ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РУДН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ВА ВКО им. Г.К. Жукова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err="1"/>
              <a:t>ТвГУ</a:t>
            </a: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err="1"/>
              <a:t>ТвТГУ</a:t>
            </a: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err="1"/>
              <a:t>ТвГМУ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Наиболее популярные ВУЗы в 2018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212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china\Downloads\739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176464" cy="5906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01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Бюджетная и платная основы обучения в 2018 г.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756819"/>
              </p:ext>
            </p:extLst>
          </p:nvPr>
        </p:nvGraphicFramePr>
        <p:xfrm>
          <a:off x="539552" y="1556792"/>
          <a:ext cx="8329642" cy="268184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38725"/>
                <a:gridCol w="1704439"/>
                <a:gridCol w="3571900"/>
                <a:gridCol w="221457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Платная  основа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выпускников</a:t>
                      </a:r>
                      <a:endParaRPr lang="ru-RU" dirty="0"/>
                    </a:p>
                  </a:txBody>
                  <a:tcPr/>
                </a:tc>
              </a:tr>
              <a:tr h="384764">
                <a:tc>
                  <a:txBody>
                    <a:bodyPr/>
                    <a:lstStyle/>
                    <a:p>
                      <a:r>
                        <a:rPr lang="ru-RU" dirty="0" smtClean="0"/>
                        <a:t>11-1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ru-RU" dirty="0" smtClean="0"/>
                        <a:t>11-2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(2 по контракту)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  <a:tr h="335424">
                <a:tc>
                  <a:txBody>
                    <a:bodyPr/>
                    <a:lstStyle/>
                    <a:p>
                      <a:r>
                        <a:rPr lang="ru-RU" dirty="0" smtClean="0"/>
                        <a:t>11-3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90968">
                <a:tc>
                  <a:txBody>
                    <a:bodyPr/>
                    <a:lstStyle/>
                    <a:p>
                      <a:r>
                        <a:rPr lang="ru-RU" dirty="0" smtClean="0"/>
                        <a:t>11-4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(1 по контракту, 1 целевое)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586991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Соответствие поступления</a:t>
            </a:r>
            <a:br>
              <a:rPr lang="ru-RU" b="1" dirty="0" smtClean="0"/>
            </a:br>
            <a:r>
              <a:rPr lang="ru-RU" b="1" dirty="0" smtClean="0"/>
              <a:t> профилю обучения в 2018 г.</a:t>
            </a:r>
            <a:endParaRPr lang="ru-RU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508229"/>
              </p:ext>
            </p:extLst>
          </p:nvPr>
        </p:nvGraphicFramePr>
        <p:xfrm>
          <a:off x="467544" y="1628800"/>
          <a:ext cx="8329642" cy="26966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55645"/>
                <a:gridCol w="2603031"/>
                <a:gridCol w="2819951"/>
                <a:gridCol w="1851015"/>
              </a:tblGrid>
              <a:tr h="569385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профилю (человек)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профилю (проценты)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 выпускников</a:t>
                      </a:r>
                      <a:endParaRPr lang="ru-RU" dirty="0"/>
                    </a:p>
                  </a:txBody>
                  <a:tcPr/>
                </a:tc>
              </a:tr>
              <a:tr h="321351">
                <a:tc>
                  <a:txBody>
                    <a:bodyPr/>
                    <a:lstStyle/>
                    <a:p>
                      <a:r>
                        <a:rPr lang="ru-RU" dirty="0" smtClean="0"/>
                        <a:t>11-1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21351">
                <a:tc>
                  <a:txBody>
                    <a:bodyPr/>
                    <a:lstStyle/>
                    <a:p>
                      <a:r>
                        <a:rPr lang="ru-RU" dirty="0" smtClean="0"/>
                        <a:t>11-2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  <a:tr h="321351">
                <a:tc>
                  <a:txBody>
                    <a:bodyPr/>
                    <a:lstStyle/>
                    <a:p>
                      <a:r>
                        <a:rPr lang="ru-RU" dirty="0" smtClean="0"/>
                        <a:t>11-3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21351">
                <a:tc>
                  <a:txBody>
                    <a:bodyPr/>
                    <a:lstStyle/>
                    <a:p>
                      <a:r>
                        <a:rPr lang="ru-RU" dirty="0" smtClean="0"/>
                        <a:t>11-4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59348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8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941788" y="1950073"/>
            <a:ext cx="5821205" cy="120750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Олимпиадное движение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научно-исследовательская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0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9622999"/>
              </p:ext>
            </p:extLst>
          </p:nvPr>
        </p:nvGraphicFramePr>
        <p:xfrm>
          <a:off x="899592" y="476672"/>
          <a:ext cx="7848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32513" y="5340875"/>
            <a:ext cx="7920037" cy="1295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Куратор  - </a:t>
            </a:r>
            <a:r>
              <a:rPr lang="ru-RU" sz="3200" b="1" dirty="0" err="1">
                <a:solidFill>
                  <a:schemeClr val="bg1"/>
                </a:solidFill>
              </a:rPr>
              <a:t>Рощупкина</a:t>
            </a:r>
            <a:r>
              <a:rPr lang="ru-RU" sz="3200" b="1" dirty="0">
                <a:solidFill>
                  <a:schemeClr val="bg1"/>
                </a:solidFill>
              </a:rPr>
              <a:t> Юлия Витальевна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Тел. 89109387055</a:t>
            </a:r>
          </a:p>
        </p:txBody>
      </p:sp>
    </p:spTree>
    <p:extLst>
      <p:ext uri="{BB962C8B-B14F-4D97-AF65-F5344CB8AC3E}">
        <p14:creationId xmlns:p14="http://schemas.microsoft.com/office/powerpoint/2010/main" val="10715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Всероссийская олимпиада школьников. Школьный этап</a:t>
            </a:r>
            <a:r>
              <a:rPr lang="ru-RU" altLang="ru-RU" b="1" dirty="0" smtClean="0"/>
              <a:t>.</a:t>
            </a:r>
          </a:p>
        </p:txBody>
      </p:sp>
      <p:sp>
        <p:nvSpPr>
          <p:cNvPr id="4100" name="Содержимое 4"/>
          <p:cNvSpPr>
            <a:spLocks noGrp="1"/>
          </p:cNvSpPr>
          <p:nvPr>
            <p:ph idx="1"/>
          </p:nvPr>
        </p:nvSpPr>
        <p:spPr>
          <a:xfrm>
            <a:off x="107504" y="1484784"/>
            <a:ext cx="8856662" cy="5141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Добровольное участие всех желающих 5-х классов </a:t>
            </a:r>
          </a:p>
          <a:p>
            <a:pPr marL="0" indent="0"/>
            <a:r>
              <a:rPr lang="ru-RU" altLang="ru-RU" sz="2000" b="1" dirty="0" smtClean="0">
                <a:latin typeface="Arial" charset="0"/>
                <a:cs typeface="Arial" charset="0"/>
              </a:rPr>
              <a:t>(при наличии информированного согласия родителей на обработку персональных данных ребенка)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Точное соблюдение сроков проведения ( во время уроков)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Могут писать все предметы ( но нужно ли?)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charset="0"/>
                <a:cs typeface="Arial" charset="0"/>
              </a:rPr>
              <a:t>Предметы: русский язык, литература,  математика, английский язык, биология, история, география, технология, физическая культура (точный список предметов – после 17 сентября – по приказу Управления образования г. Твери)</a:t>
            </a:r>
          </a:p>
          <a:p>
            <a:pPr>
              <a:buFont typeface="Arial" charset="0"/>
              <a:buNone/>
            </a:pPr>
            <a:endParaRPr lang="ru-RU" altLang="ru-RU" sz="28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616119" y="116632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Школьный этап </a:t>
            </a:r>
            <a:r>
              <a:rPr lang="ru-RU" altLang="ru-RU" sz="2800" b="1" cap="all" dirty="0" err="1">
                <a:latin typeface="+mj-lt"/>
                <a:ea typeface="+mj-ea"/>
                <a:cs typeface="+mj-cs"/>
              </a:rPr>
              <a:t>ВсОШ</a:t>
            </a:r>
            <a:endParaRPr lang="ru-RU" altLang="ru-RU" sz="28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96906"/>
              </p:ext>
            </p:extLst>
          </p:nvPr>
        </p:nvGraphicFramePr>
        <p:xfrm>
          <a:off x="-31564" y="836708"/>
          <a:ext cx="9175564" cy="60212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93891"/>
                <a:gridCol w="2293891"/>
                <a:gridCol w="2293891"/>
                <a:gridCol w="2293891"/>
              </a:tblGrid>
              <a:tr h="5610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</a:t>
                      </a:r>
                      <a:endParaRPr lang="ru-RU" sz="2400" b="1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ДАТА</a:t>
                      </a:r>
                      <a:endParaRPr lang="ru-RU" sz="2400" b="1" dirty="0"/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</a:t>
                      </a:r>
                      <a:endParaRPr lang="ru-RU" sz="2400" b="1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ДАТА</a:t>
                      </a:r>
                      <a:endParaRPr lang="ru-RU" sz="2400" b="1" dirty="0"/>
                    </a:p>
                  </a:txBody>
                  <a:tcPr marL="91436" marR="91436" marT="45717" marB="45717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английский язык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24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право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11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математика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25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 err="1" smtClean="0"/>
                        <a:t>обж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12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русский язык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26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информатика и ИКТ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15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обществознание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27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экономика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16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биология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28 сентября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немецкий язык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17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история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1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искусство </a:t>
                      </a:r>
                      <a:r>
                        <a:rPr lang="ru-RU" sz="1800" cap="small" dirty="0" smtClean="0"/>
                        <a:t>(</a:t>
                      </a:r>
                      <a:r>
                        <a:rPr lang="ru-RU" sz="1800" cap="small" dirty="0" err="1" smtClean="0"/>
                        <a:t>мхк</a:t>
                      </a:r>
                      <a:r>
                        <a:rPr lang="ru-RU" sz="1800" cap="small" dirty="0" smtClean="0"/>
                        <a:t>)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18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география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2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экология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19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литература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3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французский язык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22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физика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4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астрономия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23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химия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8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физическая культура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/>
                        <a:t>9 октября</a:t>
                      </a: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технология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small" dirty="0"/>
                        <a:t>10 октября</a:t>
                      </a: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cap="small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7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621506" y="188640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Олимпиады Российского Совета олимпиад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charset="0"/>
                <a:cs typeface="Arial" charset="0"/>
              </a:rPr>
              <a:t>Перечень утверждается на каждый учебный год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charset="0"/>
                <a:cs typeface="Arial" charset="0"/>
              </a:rPr>
              <a:t>Заочный этап (дистанционный) – осень 2018 г., очный этап – зима 2019 г. (Москва, С-Пб, Тверь)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charset="0"/>
                <a:cs typeface="Arial" charset="0"/>
              </a:rPr>
              <a:t>Бесплатное участие</a:t>
            </a:r>
          </a:p>
          <a:p>
            <a:pPr marL="0" indent="0"/>
            <a:endParaRPr lang="ru-RU" altLang="ru-RU" sz="2000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Зачем </a:t>
            </a:r>
            <a:r>
              <a:rPr lang="ru-RU" altLang="ru-R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нужно </a:t>
            </a:r>
            <a:r>
              <a:rPr lang="ru-RU" altLang="ru-RU" sz="2000" dirty="0">
                <a:latin typeface="Arial" charset="0"/>
                <a:cs typeface="Arial" charset="0"/>
              </a:rPr>
              <a:t>– интеллектуальное развитие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ребенка, расширение </a:t>
            </a:r>
            <a:r>
              <a:rPr lang="ru-RU" altLang="ru-RU" sz="2000" dirty="0">
                <a:latin typeface="Arial" charset="0"/>
                <a:cs typeface="Arial" charset="0"/>
              </a:rPr>
              <a:t>кругозора, самообразование.</a:t>
            </a:r>
          </a:p>
          <a:p>
            <a:pPr marL="0" indent="0"/>
            <a:r>
              <a:rPr lang="ru-RU" altLang="ru-R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Трудности</a:t>
            </a:r>
            <a:r>
              <a:rPr lang="ru-RU" altLang="ru-RU" sz="2000" dirty="0">
                <a:latin typeface="Arial" charset="0"/>
                <a:cs typeface="Arial" charset="0"/>
              </a:rPr>
              <a:t> – необходимо помогать ребенку (родители + учителя)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5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36003"/>
              </p:ext>
            </p:extLst>
          </p:nvPr>
        </p:nvGraphicFramePr>
        <p:xfrm>
          <a:off x="0" y="-1"/>
          <a:ext cx="9144000" cy="6887529"/>
        </p:xfrm>
        <a:graphic>
          <a:graphicData uri="http://schemas.openxmlformats.org/drawingml/2006/table">
            <a:tbl>
              <a:tblPr/>
              <a:tblGrid>
                <a:gridCol w="3460326"/>
                <a:gridCol w="5683674"/>
              </a:tblGrid>
              <a:tr h="4391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олимпиады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8370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Московская олимпиада школьников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Биология, география, искусство, история,  литература, математика, обществознание, робототехника, филология,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5890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Санкт-Петербургская  астрономическая олимпиада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астрономия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333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школьников «Ломоносов»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Биология, география, английский язык, история, история российской государственности, международные отношения, политология, литература, математика, обществознание, философия, филология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5890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школьников «Покори Воробьёвы горы!»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Биология, география, английский язык, история, литература, математика, обществознание, 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8370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школьников Санкт-Петербургского университета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Биология, география, английский язык, история, литература, математика, обществознание, философия, филология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5890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Объединённая международная математическая олимпиада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5890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Юношеской математической школы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085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Межрегиональная экономическая олимпиада школьников имени Н.Д. Кондратьева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14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ЕГЭ 2018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6276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11188" y="333375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Наша школа – олимпиадная площадка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39398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charset="0"/>
                <a:cs typeface="Arial" charset="0"/>
              </a:rPr>
              <a:t>Очный тур единого конкурсного отбора на региональные математические программы Центра «Сириус»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charset="0"/>
                <a:cs typeface="Arial" charset="0"/>
              </a:rPr>
              <a:t>Математическая олимпиада «Открытое первенство 17 школы» для учащихся 4 – 6 классов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charset="0"/>
                <a:cs typeface="Arial" charset="0"/>
              </a:rPr>
              <a:t>Тверской Турнир Юных Естествоиспытателей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charset="0"/>
                <a:cs typeface="Arial" charset="0"/>
              </a:rPr>
              <a:t>Соревнования по робототехнике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charset="0"/>
                <a:cs typeface="Arial" charset="0"/>
              </a:rPr>
              <a:t>Декада науки  - февраль 2019 г.</a:t>
            </a:r>
          </a:p>
        </p:txBody>
      </p:sp>
    </p:spTree>
    <p:extLst>
      <p:ext uri="{BB962C8B-B14F-4D97-AF65-F5344CB8AC3E}">
        <p14:creationId xmlns:p14="http://schemas.microsoft.com/office/powerpoint/2010/main" val="16081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611188" y="333375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Научно-исследовательская и проектная деятельность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82968" y="1533525"/>
            <a:ext cx="7520940" cy="4847803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Arial" charset="0"/>
                <a:cs typeface="Arial" charset="0"/>
              </a:rPr>
              <a:t>Сборник Положений конкурсов для обучающихся на 2018-2019 учебный год (Управление образования г. Твери)</a:t>
            </a:r>
          </a:p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Arial" charset="0"/>
                <a:cs typeface="Arial" charset="0"/>
              </a:rPr>
              <a:t>График Конкурсов со сроками подачи заявок</a:t>
            </a:r>
          </a:p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Arial" charset="0"/>
                <a:cs typeface="Arial" charset="0"/>
              </a:rPr>
              <a:t>Возможность публикации работ  в научных изданиях.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г. – Презентация работ на школьной Декаде науки</a:t>
            </a:r>
          </a:p>
          <a:p>
            <a:endParaRPr lang="ru-RU" sz="28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46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599350" y="234414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cap="all" dirty="0">
                <a:latin typeface="+mj-lt"/>
                <a:ea typeface="+mj-ea"/>
                <a:cs typeface="+mj-cs"/>
              </a:rPr>
              <a:t>Муниципальные олимпиады и конкурсы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36425"/>
              </p:ext>
            </p:extLst>
          </p:nvPr>
        </p:nvGraphicFramePr>
        <p:xfrm>
          <a:off x="21500" y="772666"/>
          <a:ext cx="9122500" cy="60853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832511"/>
                <a:gridCol w="2289989"/>
              </a:tblGrid>
              <a:tr h="4041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Сроки проведения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VII</a:t>
                      </a:r>
                      <a:r>
                        <a:rPr lang="ru-RU" sz="1600" kern="1200" dirty="0" smtClean="0"/>
                        <a:t> ежегодный образовательный проект «Дни русской истории, литературы и культуры»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01.11.2-18-7.12.2018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Муниципальный конкурс творческих работ (рисунок) «Мой любимый город Тверь»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01.12.2018 г.</a:t>
                      </a: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Городской конкурс сообщений учащихся 2-6-х классов «Открытие»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11.01.2019 - 02.03.2019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XXII городская научно-практическая конференция школьников «Шаг в будущее»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13.04.2019</a:t>
                      </a: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II</a:t>
                      </a:r>
                      <a:r>
                        <a:rPr lang="ru-RU" sz="1600" kern="1200" dirty="0" smtClean="0"/>
                        <a:t> городская конференция обучающихся «Великие люди России»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23.03.2019</a:t>
                      </a: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Экологический марафон «Земля - наш общий дом»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04.03.2019-19.04.2019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IV</a:t>
                      </a:r>
                      <a:r>
                        <a:rPr lang="ru-RU" sz="1600" kern="1200" dirty="0" smtClean="0"/>
                        <a:t> городской </a:t>
                      </a:r>
                      <a:r>
                        <a:rPr lang="ru-RU" sz="1600" kern="1200" dirty="0" err="1" smtClean="0"/>
                        <a:t>профориентационный</a:t>
                      </a:r>
                      <a:r>
                        <a:rPr lang="ru-RU" sz="1600" kern="1200" dirty="0" smtClean="0"/>
                        <a:t> фестиваль </a:t>
                      </a:r>
                      <a:r>
                        <a:rPr lang="ru-RU" sz="1600" kern="1200" dirty="0" err="1" smtClean="0"/>
                        <a:t>мультимедийных</a:t>
                      </a:r>
                      <a:r>
                        <a:rPr lang="ru-RU" sz="1600" kern="1200" dirty="0" smtClean="0"/>
                        <a:t> проектов «Калейдоскоп профессий - </a:t>
                      </a:r>
                      <a:r>
                        <a:rPr lang="en-US" sz="1600" kern="1200" dirty="0" smtClean="0"/>
                        <a:t>XXI</a:t>
                      </a:r>
                      <a:r>
                        <a:rPr lang="ru-RU" sz="1600" kern="1200" dirty="0" smtClean="0"/>
                        <a:t> век»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20.03.2019 - 09.04.2019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Муниципальный конкурс творческих работ (рисунок) «Я люблю театр»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13.04.2019</a:t>
                      </a: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  <a:tr h="631242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IV городская олимпиада школьников по истории «Витязь»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12.04.2019</a:t>
                      </a: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2" marB="4571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10"/>
          <p:cNvSpPr>
            <a:spLocks noChangeArrowheads="1"/>
          </p:cNvSpPr>
          <p:nvPr/>
        </p:nvSpPr>
        <p:spPr bwMode="auto">
          <a:xfrm>
            <a:off x="179512" y="260648"/>
            <a:ext cx="8640960" cy="4534412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Verdana" pitchFamily="34" charset="0"/>
              </a:rPr>
              <a:t>«Нет без явно усиленного трудолюбия ни талантов, ни гениев»    </a:t>
            </a:r>
          </a:p>
          <a:p>
            <a:pPr algn="ctr" eaLnBrk="1" hangingPunct="1"/>
            <a:r>
              <a:rPr lang="ru-RU" altLang="ru-RU" sz="3600" b="1" dirty="0">
                <a:latin typeface="Verdana" pitchFamily="34" charset="0"/>
              </a:rPr>
              <a:t>Д.И. Менделеев</a:t>
            </a:r>
          </a:p>
        </p:txBody>
      </p:sp>
    </p:spTree>
    <p:extLst>
      <p:ext uri="{BB962C8B-B14F-4D97-AF65-F5344CB8AC3E}">
        <p14:creationId xmlns:p14="http://schemas.microsoft.com/office/powerpoint/2010/main" val="1838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502320"/>
              </p:ext>
            </p:extLst>
          </p:nvPr>
        </p:nvGraphicFramePr>
        <p:xfrm>
          <a:off x="107504" y="260648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9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962760"/>
              </p:ext>
            </p:extLst>
          </p:nvPr>
        </p:nvGraphicFramePr>
        <p:xfrm>
          <a:off x="107504" y="116632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750870"/>
              </p:ext>
            </p:extLst>
          </p:nvPr>
        </p:nvGraphicFramePr>
        <p:xfrm>
          <a:off x="107504" y="260648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6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4" y="620688"/>
            <a:ext cx="1728192" cy="19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3200400" cy="37124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Оценивание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в 5-9 классах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 триместрам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pPr marL="0" indent="0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Электронный журнал, электронный дневник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980728"/>
            <a:ext cx="5328592" cy="56440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Каникулы: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Осенние</a:t>
            </a:r>
            <a:r>
              <a:rPr lang="ru-RU" sz="2000" dirty="0" smtClean="0"/>
              <a:t>    с 29.10.2018 г. по 05.11.2018 г.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Зимние</a:t>
            </a:r>
            <a:r>
              <a:rPr lang="ru-RU" sz="2000" dirty="0" smtClean="0"/>
              <a:t>      с </a:t>
            </a:r>
            <a:r>
              <a:rPr lang="ru-RU" sz="2000" dirty="0"/>
              <a:t>28.12.2018 </a:t>
            </a:r>
            <a:r>
              <a:rPr lang="ru-RU" sz="2000" dirty="0" smtClean="0"/>
              <a:t> г. по 09.01.2019 г.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Весенние</a:t>
            </a:r>
            <a:r>
              <a:rPr lang="ru-RU" sz="2000" dirty="0" smtClean="0"/>
              <a:t>   с </a:t>
            </a:r>
            <a:r>
              <a:rPr lang="ru-RU" sz="2000" dirty="0"/>
              <a:t>23.03.2019 </a:t>
            </a:r>
            <a:r>
              <a:rPr lang="ru-RU" sz="2000" dirty="0" smtClean="0"/>
              <a:t> г. по 31.03.2019 г. </a:t>
            </a:r>
          </a:p>
          <a:p>
            <a:endParaRPr lang="ru-RU" sz="2000" dirty="0"/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Деловая форма одежды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D54C21"/>
                </a:solidFill>
                <a:latin typeface="Arial Black" panose="020B0A04020102020204" pitchFamily="34" charset="0"/>
              </a:rPr>
              <a:t>Возможность абонементного питания</a:t>
            </a:r>
          </a:p>
          <a:p>
            <a:endParaRPr lang="ru-RU" dirty="0" smtClean="0">
              <a:solidFill>
                <a:srgbClr val="D54C21"/>
              </a:solidFill>
              <a:latin typeface="Arial Black" panose="020B0A04020102020204" pitchFamily="34" charset="0"/>
            </a:endParaRPr>
          </a:p>
          <a:p>
            <a:pPr marL="0" indent="0"/>
            <a:r>
              <a:rPr lang="ru-RU" dirty="0" smtClean="0">
                <a:solidFill>
                  <a:srgbClr val="D54C21"/>
                </a:solidFill>
                <a:latin typeface="Arial Black" panose="020B0A04020102020204" pitchFamily="34" charset="0"/>
              </a:rPr>
              <a:t>Третий час физкультуры  - </a:t>
            </a:r>
            <a:r>
              <a:rPr lang="ru-RU" dirty="0" smtClean="0"/>
              <a:t>подвижные </a:t>
            </a:r>
            <a:r>
              <a:rPr lang="ru-RU" dirty="0"/>
              <a:t>игры, </a:t>
            </a:r>
            <a:r>
              <a:rPr lang="ru-RU" dirty="0" smtClean="0"/>
              <a:t>танцы, ОФП-  </a:t>
            </a:r>
            <a:r>
              <a:rPr lang="ru-RU" dirty="0" smtClean="0">
                <a:solidFill>
                  <a:srgbClr val="7030A0"/>
                </a:solidFill>
              </a:rPr>
              <a:t>понедельник 14.00-16.00 ч.</a:t>
            </a:r>
            <a:r>
              <a:rPr lang="ru-RU" dirty="0" smtClean="0"/>
              <a:t>(м/з)</a:t>
            </a:r>
          </a:p>
          <a:p>
            <a:pPr marL="0" indent="0"/>
            <a:r>
              <a:rPr lang="ru-RU" dirty="0" smtClean="0">
                <a:solidFill>
                  <a:srgbClr val="7030A0"/>
                </a:solidFill>
              </a:rPr>
              <a:t>среда </a:t>
            </a:r>
            <a:r>
              <a:rPr lang="ru-RU" dirty="0">
                <a:solidFill>
                  <a:srgbClr val="7030A0"/>
                </a:solidFill>
              </a:rPr>
              <a:t>13.00-15.00 ч. </a:t>
            </a:r>
            <a:r>
              <a:rPr lang="ru-RU" dirty="0" smtClean="0"/>
              <a:t>(м/з)</a:t>
            </a:r>
          </a:p>
          <a:p>
            <a:r>
              <a:rPr lang="ru-RU" dirty="0" smtClean="0"/>
              <a:t>К. А. Сафьян</a:t>
            </a:r>
            <a:endParaRPr lang="ru-RU" dirty="0">
              <a:solidFill>
                <a:srgbClr val="D54C2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1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/>
              <a:t>Результаты ЕГЭ за 2016-2017 и 2017-2018 учебные годы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772"/>
              </p:ext>
            </p:extLst>
          </p:nvPr>
        </p:nvGraphicFramePr>
        <p:xfrm>
          <a:off x="323528" y="1196752"/>
          <a:ext cx="8496943" cy="44644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59808"/>
                <a:gridCol w="3018963"/>
                <a:gridCol w="3018172"/>
              </a:tblGrid>
              <a:tr h="885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2016-2017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( 74 выпускника)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2017-2018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( 86 выпускников)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(база)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r>
                        <a:rPr lang="en-US" sz="1600">
                          <a:effectLst/>
                        </a:rPr>
                        <a:t>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(профиль)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английский язык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33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95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6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D54C21"/>
                </a:solidFill>
                <a:latin typeface="Arial Black" panose="020B0A04020102020204" pitchFamily="34" charset="0"/>
              </a:rPr>
              <a:t>Безопасность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7030A0"/>
                </a:solidFill>
              </a:rPr>
              <a:t>Соблюдение ПДД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Дорога в школу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Свободное время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Техника безопасности в </a:t>
            </a:r>
            <a:r>
              <a:rPr lang="ru-RU" dirty="0" smtClean="0">
                <a:solidFill>
                  <a:srgbClr val="00B050"/>
                </a:solidFill>
              </a:rPr>
              <a:t>школе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Пропуски уроков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Сохранность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Личных вещей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Учебников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Школьного имущества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6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2035952"/>
            <a:ext cx="7219950" cy="3125470"/>
          </a:xfrm>
          <a:prstGeom prst="rect">
            <a:avLst/>
          </a:prstGeom>
          <a:noFill/>
        </p:spPr>
      </p:pic>
      <p:pic>
        <p:nvPicPr>
          <p:cNvPr id="9" name="Picture 7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646380" y="2684921"/>
            <a:ext cx="6452865" cy="2476500"/>
          </a:xfrm>
          <a:prstGeom prst="rect">
            <a:avLst/>
          </a:prstGeom>
          <a:noFill/>
        </p:spPr>
      </p:pic>
      <p:pic>
        <p:nvPicPr>
          <p:cNvPr id="4" name="Picture 2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852" y="903017"/>
            <a:ext cx="1749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/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705393" y="1069013"/>
            <a:ext cx="1560195" cy="156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3255730" y="1073292"/>
            <a:ext cx="2781300" cy="1925320"/>
          </a:xfrm>
          <a:prstGeom prst="rect">
            <a:avLst/>
          </a:prstGeom>
          <a:noFill/>
        </p:spPr>
      </p:pic>
      <p:pic>
        <p:nvPicPr>
          <p:cNvPr id="8" name="Picture 10"/>
          <p:cNvPicPr/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6013367" y="1072225"/>
            <a:ext cx="2505075" cy="2505710"/>
          </a:xfrm>
          <a:prstGeom prst="rect">
            <a:avLst/>
          </a:prstGeom>
          <a:noFill/>
        </p:spPr>
      </p:pic>
      <p:pic>
        <p:nvPicPr>
          <p:cNvPr id="10" name="Picture 6"/>
          <p:cNvPicPr/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4283967" y="2925011"/>
            <a:ext cx="1924313" cy="1996321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52011" y="135183"/>
            <a:ext cx="7520940" cy="548640"/>
          </a:xfrm>
        </p:spPr>
        <p:txBody>
          <a:bodyPr/>
          <a:lstStyle/>
          <a:p>
            <a:r>
              <a:rPr lang="ru-RU" dirty="0" smtClean="0"/>
              <a:t>Система контроля доступа в школу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Управление школой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2060808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Совет </a:t>
            </a:r>
            <a:r>
              <a:rPr lang="ru-RU" sz="3600" dirty="0" smtClean="0">
                <a:solidFill>
                  <a:srgbClr val="C00000"/>
                </a:solidFill>
              </a:rPr>
              <a:t>школы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(Председатель – </a:t>
            </a:r>
            <a:r>
              <a:rPr lang="ru-RU" sz="3600" dirty="0" err="1" smtClean="0">
                <a:solidFill>
                  <a:srgbClr val="C00000"/>
                </a:solidFill>
              </a:rPr>
              <a:t>Бакурова</a:t>
            </a:r>
            <a:r>
              <a:rPr lang="ru-RU" sz="3600" dirty="0" smtClean="0">
                <a:solidFill>
                  <a:srgbClr val="C00000"/>
                </a:solidFill>
              </a:rPr>
              <a:t> Елена Викторовна)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00B050"/>
                </a:solidFill>
              </a:rPr>
              <a:t>Педагогический совет школы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Директор</a:t>
            </a:r>
          </a:p>
          <a:p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214" y="292494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ПОМОЩЬ ШКОЛЕ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4895" y="3473584"/>
            <a:ext cx="752094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Попечительский совет школы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(Председатель </a:t>
            </a:r>
            <a:r>
              <a:rPr lang="ru-RU" sz="2800" dirty="0">
                <a:solidFill>
                  <a:srgbClr val="C00000"/>
                </a:solidFill>
              </a:rPr>
              <a:t>– Кравцов Роман Михайлович)</a:t>
            </a:r>
          </a:p>
        </p:txBody>
      </p:sp>
    </p:spTree>
    <p:extLst>
      <p:ext uri="{BB962C8B-B14F-4D97-AF65-F5344CB8AC3E}">
        <p14:creationId xmlns:p14="http://schemas.microsoft.com/office/powerpoint/2010/main" val="29894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Телефоны для связи с администрацией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520940" cy="46085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Заместители директора  520904</a:t>
            </a:r>
          </a:p>
          <a:p>
            <a:r>
              <a:rPr lang="ru-RU" sz="2000" dirty="0" smtClean="0"/>
              <a:t>Заместители </a:t>
            </a:r>
            <a:r>
              <a:rPr lang="ru-RU" sz="2000" dirty="0"/>
              <a:t>директора по </a:t>
            </a:r>
            <a:r>
              <a:rPr lang="ru-RU" sz="2000" dirty="0" smtClean="0"/>
              <a:t>ВР</a:t>
            </a:r>
            <a:r>
              <a:rPr lang="ru-RU" sz="2000" b="0" dirty="0" smtClean="0"/>
              <a:t> </a:t>
            </a:r>
            <a:r>
              <a:rPr lang="ru-RU" sz="2000" dirty="0" smtClean="0"/>
              <a:t>523440</a:t>
            </a:r>
          </a:p>
          <a:p>
            <a:r>
              <a:rPr lang="ru-RU" sz="2000" dirty="0"/>
              <a:t>Заместитель директора по АХЧ 500055</a:t>
            </a:r>
          </a:p>
          <a:p>
            <a:r>
              <a:rPr lang="ru-RU" sz="2000" b="0" dirty="0" smtClean="0"/>
              <a:t>Андреев </a:t>
            </a:r>
            <a:r>
              <a:rPr lang="ru-RU" sz="2000" b="0" dirty="0"/>
              <a:t>Сергей Владимирович</a:t>
            </a:r>
          </a:p>
          <a:p>
            <a:r>
              <a:rPr lang="ru-RU" sz="2000" dirty="0" smtClean="0"/>
              <a:t>Канцелярия  522417</a:t>
            </a:r>
          </a:p>
          <a:p>
            <a:r>
              <a:rPr lang="ru-RU" sz="2000" b="0" dirty="0" smtClean="0"/>
              <a:t>Секретарь – </a:t>
            </a:r>
            <a:r>
              <a:rPr lang="ru-RU" sz="2000" b="0" dirty="0" err="1" smtClean="0"/>
              <a:t>Дроздовская</a:t>
            </a:r>
            <a:r>
              <a:rPr lang="ru-RU" sz="2000" b="0" dirty="0" smtClean="0"/>
              <a:t> Александра Александровна</a:t>
            </a:r>
          </a:p>
          <a:p>
            <a:r>
              <a:rPr lang="ru-RU" sz="2000" dirty="0" smtClean="0"/>
              <a:t>Бухгалтерия 500055</a:t>
            </a:r>
          </a:p>
          <a:p>
            <a:r>
              <a:rPr lang="ru-RU" sz="2000" b="0" dirty="0" smtClean="0"/>
              <a:t>Главный бухгалтер – Мануйлова Татьяна Павловна</a:t>
            </a:r>
          </a:p>
          <a:p>
            <a:r>
              <a:rPr lang="ru-RU" sz="2000" b="0" dirty="0" smtClean="0"/>
              <a:t>Ведущий бухгалтер – Смирнова Валентина Михайловна</a:t>
            </a:r>
          </a:p>
          <a:p>
            <a:r>
              <a:rPr lang="ru-RU" sz="2000" b="0" dirty="0" smtClean="0"/>
              <a:t>Бухгалтер – </a:t>
            </a:r>
            <a:r>
              <a:rPr lang="ru-RU" sz="2000" b="0" dirty="0" err="1" smtClean="0"/>
              <a:t>Аухадеева</a:t>
            </a:r>
            <a:r>
              <a:rPr lang="ru-RU" sz="2000" b="0" dirty="0" smtClean="0"/>
              <a:t> Роза Романовна (дополнительное образование)</a:t>
            </a:r>
          </a:p>
          <a:p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9543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99" y="1052736"/>
            <a:ext cx="7520940" cy="548640"/>
          </a:xfrm>
        </p:spPr>
        <p:txBody>
          <a:bodyPr/>
          <a:lstStyle/>
          <a:p>
            <a:pPr lvl="0"/>
            <a:r>
              <a:rPr lang="ru-RU" i="1" dirty="0"/>
              <a:t>«Все великое в бизнесе никогда не делается одним человеком; оно сделано командой людей» 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55988"/>
            <a:ext cx="7520940" cy="3579849"/>
          </a:xfrm>
        </p:spPr>
        <p:txBody>
          <a:bodyPr/>
          <a:lstStyle/>
          <a:p>
            <a:pPr marL="109728" lvl="0" indent="0" algn="r">
              <a:buNone/>
            </a:pPr>
            <a:r>
              <a:rPr lang="ru-RU" i="1" dirty="0" err="1" smtClean="0"/>
              <a:t>Steve</a:t>
            </a:r>
            <a:r>
              <a:rPr lang="ru-RU" i="1" dirty="0" smtClean="0"/>
              <a:t> </a:t>
            </a:r>
            <a:r>
              <a:rPr lang="ru-RU" i="1" dirty="0" err="1"/>
              <a:t>Jobs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4098" name="Picture 2" descr="http://www.tradicia-m.ru/img/fea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811889"/>
            <a:ext cx="3292939" cy="24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С новым </a:t>
            </a:r>
          </a:p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2018-2019 </a:t>
            </a:r>
          </a:p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учебным годом!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4098" name="Picture 2" descr="D:\ДОКУМЕНТЫ\КАРТОЧКИ\14 картинки и фильмы\герои сказок\b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239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/>
              <a:t>Результаты ЕГЭ за 2016-2017 и 2017-2018 учебные годы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891621"/>
              </p:ext>
            </p:extLst>
          </p:nvPr>
        </p:nvGraphicFramePr>
        <p:xfrm>
          <a:off x="323528" y="1268760"/>
          <a:ext cx="8424936" cy="381721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38962"/>
                <a:gridCol w="2993379"/>
                <a:gridCol w="2992595"/>
              </a:tblGrid>
              <a:tr h="78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2016-2017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( 74 выпускника)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2017-2018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( 86 выпускников)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623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выпускников, набравших по итогам ЕГЭ   80 баллов и более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121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  <a:tr h="2623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выпускников, не прошедших  ГИА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</a:txBody>
                  <a:tcPr marL="43167" marR="43167" marT="0" marB="0"/>
                </a:tc>
              </a:tr>
              <a:tr h="2623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выпускников, набравших по итогам ЕГЭ 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Литература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 err="1" smtClean="0">
                          <a:effectLst/>
                        </a:rPr>
                        <a:t>Демьянченко</a:t>
                      </a:r>
                      <a:r>
                        <a:rPr lang="ru-RU" sz="1600" baseline="0" dirty="0" smtClean="0">
                          <a:effectLst/>
                        </a:rPr>
                        <a:t> Александра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география  </a:t>
                      </a:r>
                      <a:endParaRPr lang="ru-RU" sz="16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effectLst/>
                        </a:rPr>
                        <a:t>Рудников Л. 100 баллов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химия</a:t>
                      </a:r>
                      <a:r>
                        <a:rPr lang="ru-RU" sz="1600" dirty="0">
                          <a:effectLst/>
                        </a:rPr>
                        <a:t>, русский язык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effectLst/>
                        </a:rPr>
                        <a:t>Пиратов Н.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7" marR="431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Трудоустройство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выпускников 2018</a:t>
            </a:r>
            <a:endParaRPr lang="ru-RU" b="1" dirty="0">
              <a:latin typeface="+mn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16276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7161" y="836712"/>
            <a:ext cx="3200400" cy="3712464"/>
          </a:xfrm>
        </p:spPr>
        <p:txBody>
          <a:bodyPr>
            <a:normAutofit/>
          </a:bodyPr>
          <a:lstStyle/>
          <a:p>
            <a:pPr marL="0" indent="0"/>
            <a:r>
              <a:rPr lang="ru-RU" sz="2400" b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получили аттестаты    </a:t>
            </a:r>
          </a:p>
          <a:p>
            <a:pPr marL="0" indent="0"/>
            <a:r>
              <a:rPr lang="ru-RU" sz="2400" b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85 человек,</a:t>
            </a:r>
          </a:p>
          <a:p>
            <a:pPr marL="0" indent="0"/>
            <a:r>
              <a:rPr lang="ru-RU" sz="2400" b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из них 8 с отличием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976" y="836712"/>
            <a:ext cx="3200400" cy="3712464"/>
          </a:xfrm>
        </p:spPr>
        <p:txBody>
          <a:bodyPr/>
          <a:lstStyle/>
          <a:p>
            <a:pPr marL="0" indent="0"/>
            <a:r>
              <a:rPr lang="ru-RU" sz="2400" b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поступили в ВУЗы  </a:t>
            </a:r>
          </a:p>
          <a:p>
            <a:r>
              <a:rPr lang="ru-RU" sz="2400" b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82 </a:t>
            </a:r>
            <a:r>
              <a:rPr lang="ru-RU" sz="2400" b="0" dirty="0">
                <a:solidFill>
                  <a:srgbClr val="002060"/>
                </a:solidFill>
                <a:latin typeface="Arial Black" panose="020B0A04020102020204" pitchFamily="34" charset="0"/>
              </a:rPr>
              <a:t>человека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В 2017-2018 учебном году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s://politeka.net/wp-content/uploads/2017/11/den-sudentov-manti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3602"/>
            <a:ext cx="2952328" cy="196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0" y="2924944"/>
            <a:ext cx="2949976" cy="196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Поступление по городам  в 2018 г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02906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6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Сравнение поступления по городам в 2017 г. и 2018 г. </a:t>
            </a:r>
            <a:endParaRPr lang="ru-RU" sz="27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64920"/>
              </p:ext>
            </p:extLst>
          </p:nvPr>
        </p:nvGraphicFramePr>
        <p:xfrm>
          <a:off x="539552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5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Сравнение поступления по городам в 2017 г. и 2018 г.</a:t>
            </a:r>
            <a:r>
              <a:rPr lang="ru-RU" dirty="0" smtClean="0"/>
              <a:t> (в процентах)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42573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3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2868</TotalTime>
  <Words>1256</Words>
  <Application>Microsoft Office PowerPoint</Application>
  <PresentationFormat>Экран (4:3)</PresentationFormat>
  <Paragraphs>352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Углы</vt:lpstr>
      <vt:lpstr>Родительское собрание</vt:lpstr>
      <vt:lpstr>Результаты ЕГЭ 2018 </vt:lpstr>
      <vt:lpstr>Результаты ЕГЭ за 2016-2017 и 2017-2018 учебные годы</vt:lpstr>
      <vt:lpstr>Результаты ЕГЭ за 2016-2017 и 2017-2018 учебные годы</vt:lpstr>
      <vt:lpstr>Трудоустройство  выпускников 2018</vt:lpstr>
      <vt:lpstr>В 2017-2018 учебном году  </vt:lpstr>
      <vt:lpstr>Поступление по городам  в 2018 г.</vt:lpstr>
      <vt:lpstr>Сравнение поступления по городам в 2017 г. и 2018 г. </vt:lpstr>
      <vt:lpstr>Сравнение поступления по городам в 2017 г. и 2018 г. (в процентах)</vt:lpstr>
      <vt:lpstr>Наиболее популярные ВУЗы в 2018 г.</vt:lpstr>
      <vt:lpstr>Презентация PowerPoint</vt:lpstr>
      <vt:lpstr>Бюджетная и платная основы обучения в 2018 г.</vt:lpstr>
      <vt:lpstr>Соответствие поступления  профилю обучения в 2018 г.</vt:lpstr>
      <vt:lpstr>Олимпиадное движение   и  научно-исследовательская деятельность</vt:lpstr>
      <vt:lpstr>Презентация PowerPoint</vt:lpstr>
      <vt:lpstr>Всероссийская олимпиада школьников. Школьный этап.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</vt:lpstr>
      <vt:lpstr>Презентация PowerPoint</vt:lpstr>
      <vt:lpstr>Презентация PowerPoint</vt:lpstr>
      <vt:lpstr>Презентация PowerPoint</vt:lpstr>
      <vt:lpstr>Организация учебного процесса</vt:lpstr>
      <vt:lpstr>Организация учебного процесса</vt:lpstr>
      <vt:lpstr>Организация учебного процесса</vt:lpstr>
      <vt:lpstr>Система контроля доступа в школу</vt:lpstr>
      <vt:lpstr>Управление школой</vt:lpstr>
      <vt:lpstr>Телефоны для связи с администрацией</vt:lpstr>
      <vt:lpstr>«Все великое в бизнесе никогда не делается одним человеком; оно сделано командой людей»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Елена</dc:creator>
  <cp:lastModifiedBy>Кучина Е.А.</cp:lastModifiedBy>
  <cp:revision>64</cp:revision>
  <dcterms:created xsi:type="dcterms:W3CDTF">2014-05-29T03:52:30Z</dcterms:created>
  <dcterms:modified xsi:type="dcterms:W3CDTF">2018-09-25T08:35:13Z</dcterms:modified>
</cp:coreProperties>
</file>