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72" y="-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EFAE-3FA7-4D72-B0D3-B4D50945D5FF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855C-D832-4B30-960F-84C360D27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544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EFAE-3FA7-4D72-B0D3-B4D50945D5FF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855C-D832-4B30-960F-84C360D27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818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EFAE-3FA7-4D72-B0D3-B4D50945D5FF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855C-D832-4B30-960F-84C360D27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66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EFAE-3FA7-4D72-B0D3-B4D50945D5FF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855C-D832-4B30-960F-84C360D27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034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EFAE-3FA7-4D72-B0D3-B4D50945D5FF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855C-D832-4B30-960F-84C360D27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895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EFAE-3FA7-4D72-B0D3-B4D50945D5FF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855C-D832-4B30-960F-84C360D27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27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EFAE-3FA7-4D72-B0D3-B4D50945D5FF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855C-D832-4B30-960F-84C360D27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317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EFAE-3FA7-4D72-B0D3-B4D50945D5FF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855C-D832-4B30-960F-84C360D27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778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EFAE-3FA7-4D72-B0D3-B4D50945D5FF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855C-D832-4B30-960F-84C360D27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10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EFAE-3FA7-4D72-B0D3-B4D50945D5FF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855C-D832-4B30-960F-84C360D27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26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AEFAE-3FA7-4D72-B0D3-B4D50945D5FF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4855C-D832-4B30-960F-84C360D27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818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AEFAE-3FA7-4D72-B0D3-B4D50945D5FF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4855C-D832-4B30-960F-84C360D272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65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1815" y="95534"/>
            <a:ext cx="5668370" cy="11489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Декадник детской дорожной безопасности «Внимание – каникулы!»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СШ №55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32180" y="1244435"/>
            <a:ext cx="3402841" cy="3122849"/>
          </a:xfrm>
          <a:prstGeom prst="rect">
            <a:avLst/>
          </a:prstGeom>
          <a:solidFill>
            <a:srgbClr val="FFFFFF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normAutofit fontScale="32500" lnSpcReduction="20000"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endParaRPr lang="ru-RU" sz="1300" b="1" dirty="0">
              <a:latin typeface="Times New Roman" panose="02020603050405020304" pitchFamily="18" charset="0"/>
            </a:endParaRPr>
          </a:p>
          <a:p>
            <a:pPr algn="l">
              <a:buClrTx/>
              <a:buFontTx/>
              <a:buNone/>
            </a:pP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проведения: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2018 г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buClrTx/>
              <a:buFontTx/>
              <a:buNone/>
            </a:pP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участников:</a:t>
            </a:r>
          </a:p>
          <a:p>
            <a:pPr algn="l">
              <a:buClrTx/>
              <a:buFontTx/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школа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 обучающихся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>
              <a:buClrTx/>
              <a:buFontTx/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школа –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</a:p>
          <a:p>
            <a:pPr algn="l">
              <a:buClrTx/>
              <a:buFontTx/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10-11 классов -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lrTx/>
              <a:buFontTx/>
              <a:buNone/>
            </a:pP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432180" y="4954137"/>
            <a:ext cx="7128680" cy="1542197"/>
          </a:xfrm>
          <a:prstGeom prst="rect">
            <a:avLst/>
          </a:prstGeom>
          <a:solidFill>
            <a:srgbClr val="FFFFFF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000" tIns="46800" rIns="90000" bIns="46800" rtlCol="0" anchor="ctr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ctr" defTabSz="4492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ctr" defTabSz="4492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ctr" defTabSz="4492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ctr" defTabSz="4492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sz="1300" b="1" dirty="0" smtClean="0">
              <a:latin typeface="Times New Roman" panose="02020603050405020304" pitchFamily="18" charset="0"/>
            </a:endParaRPr>
          </a:p>
          <a:p>
            <a:pPr algn="l">
              <a:buFontTx/>
              <a:buNone/>
            </a:pPr>
            <a:endParaRPr lang="ru-RU" sz="5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обобщение и повторение теоретического и практического материала о правилах безопасного поведения на проезжей части и вблизи от неё, .</a:t>
            </a:r>
          </a:p>
          <a:p>
            <a:pPr>
              <a:buFontTx/>
              <a:buNone/>
            </a:pP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90" t="6147" b="13935"/>
          <a:stretch/>
        </p:blipFill>
        <p:spPr>
          <a:xfrm>
            <a:off x="7991589" y="996287"/>
            <a:ext cx="3941273" cy="26067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920" b="20995"/>
          <a:stretch/>
        </p:blipFill>
        <p:spPr>
          <a:xfrm>
            <a:off x="7900847" y="3814549"/>
            <a:ext cx="4086193" cy="28796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0040" y="1558793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745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ChangeArrowheads="1"/>
          </p:cNvSpPr>
          <p:nvPr/>
        </p:nvSpPr>
        <p:spPr bwMode="auto">
          <a:xfrm>
            <a:off x="307071" y="13648"/>
            <a:ext cx="4194414" cy="4394579"/>
          </a:xfrm>
          <a:prstGeom prst="rect">
            <a:avLst/>
          </a:prstGeom>
          <a:solidFill>
            <a:srgbClr val="FFFFFF">
              <a:alpha val="3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492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492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492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492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ru-RU" sz="2000" b="1" dirty="0" smtClean="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мероприятий: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информации в классных уголках;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интерактивная игра для учащихся 1-6 классов «Уроки Дяди Стёпы»;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 рисунков «Безопасная дорога» 1-7 классы;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выступление агитбригады «День безопасности» 8-11 классы;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тематические классные часы «Дорожная азбука» 3-7 классы.</a:t>
            </a:r>
          </a:p>
          <a:p>
            <a:pPr algn="just">
              <a:buFontTx/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069"/>
          <a:stretch/>
        </p:blipFill>
        <p:spPr>
          <a:xfrm>
            <a:off x="5609551" y="232014"/>
            <a:ext cx="5931903" cy="3289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468" b="15024"/>
          <a:stretch/>
        </p:blipFill>
        <p:spPr>
          <a:xfrm>
            <a:off x="5392947" y="3794078"/>
            <a:ext cx="6588785" cy="28911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0" t="18905" r="7413" b="5075"/>
          <a:stretch/>
        </p:blipFill>
        <p:spPr>
          <a:xfrm>
            <a:off x="415865" y="3875965"/>
            <a:ext cx="4546633" cy="286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33495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113</Words>
  <Application>Microsoft Office PowerPoint</Application>
  <PresentationFormat>Произвольный</PresentationFormat>
  <Paragraphs>19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Декадник детской дорожной безопасности «Внимание – каникулы!» МБОУ СШ №55</vt:lpstr>
      <vt:lpstr>Слайд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Декадник детской дорожной безопасности «Внимание – каникулы!»</dc:title>
  <dc:creator>ИЗО</dc:creator>
  <cp:lastModifiedBy>Ольга</cp:lastModifiedBy>
  <cp:revision>6</cp:revision>
  <dcterms:created xsi:type="dcterms:W3CDTF">2018-03-29T10:28:24Z</dcterms:created>
  <dcterms:modified xsi:type="dcterms:W3CDTF">2018-03-29T12:21:16Z</dcterms:modified>
</cp:coreProperties>
</file>