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0" r:id="rId3"/>
    <p:sldId id="262" r:id="rId4"/>
    <p:sldId id="289" r:id="rId5"/>
    <p:sldId id="291" r:id="rId6"/>
    <p:sldId id="292" r:id="rId7"/>
    <p:sldId id="293" r:id="rId8"/>
    <p:sldId id="296" r:id="rId9"/>
    <p:sldId id="297" r:id="rId10"/>
    <p:sldId id="294" r:id="rId11"/>
    <p:sldId id="298" r:id="rId12"/>
    <p:sldId id="299" r:id="rId13"/>
    <p:sldId id="300" r:id="rId14"/>
    <p:sldId id="301" r:id="rId15"/>
    <p:sldId id="302" r:id="rId16"/>
    <p:sldId id="305" r:id="rId17"/>
    <p:sldId id="307" r:id="rId18"/>
    <p:sldId id="304" r:id="rId19"/>
    <p:sldId id="303" r:id="rId20"/>
    <p:sldId id="306" r:id="rId21"/>
    <p:sldId id="295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161" autoAdjust="0"/>
  </p:normalViewPr>
  <p:slideViewPr>
    <p:cSldViewPr>
      <p:cViewPr varScale="1">
        <p:scale>
          <a:sx n="58" d="100"/>
          <a:sy n="58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B60BD-953B-43F0-97BD-C2F8B595A631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967C-F71E-4EA5-A135-C92C70F9F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01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77;&#1076;&#1077;&#1083;&#1103;%20&#1088;&#1091;&#1089;&#1089;&#1082;&#1086;&#1075;&#1086;%20&#1103;&#1079;&#1099;&#1082;&#1072;\1%20&#1076;&#1086;%20&#1085;&#1072;&#1095;&#1072;&#1083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77;&#1076;&#1077;&#1083;&#1103;%20&#1088;&#1091;&#1089;&#1089;&#1082;&#1086;&#1075;&#1086;%20&#1103;&#1079;&#1099;&#1082;&#1072;\&#1072;&#1082;&#1072;&#1076;&#1077;&#1084;&#1080;&#1082;&#1080;-&#1085;&#1072;-&#1084;&#1072;&#1088;&#1089;-&#1084;&#1091;&#1079;&#1099;&#1082;&#1072;&#1083;&#1100;&#1085;&#1099;&#1077;-&#1087;&#1086;&#1076;&#1074;&#1080;&#1078;&#1085;&#1099;&#1077;-&#1080;&#1075;&#1088;&#1099;-2017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3;&#1077;&#1076;&#1077;&#1083;&#1103;%20&#1088;&#1091;&#1089;&#1089;&#1082;&#1086;&#1075;&#1086;%20&#1103;&#1079;&#1099;&#1082;&#1072;\1%20&#1076;&#1086;%20&#1085;&#1072;&#1095;&#1072;&#1083;&#1072;.mp3" TargetMode="Externa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77;&#1076;&#1077;&#1083;&#1103;%20&#1088;&#1091;&#1089;&#1089;&#1082;&#1086;&#1075;&#1086;%20&#1103;&#1079;&#1099;&#1082;&#1072;\1%20&#1076;&#1086;%20&#1085;&#1072;&#1095;&#1072;&#1083;&#1072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77;&#1076;&#1077;&#1083;&#1103;%20&#1088;&#1091;&#1089;&#1089;&#1082;&#1086;&#1075;&#1086;%20&#1103;&#1079;&#1099;&#1082;&#1072;\2%20&#1085;&#1072;&#1095;&#1072;&#1083;&#1086;%20&#1087;&#1088;&#1077;&#1076;&#1089;&#1090;&#1072;&#1074;&#1083;&#1077;&#1085;&#1080;&#1103;&#1084;&#1072;&#1088;&#1096;-&#1092;&#1072;&#1085;&#1092;&#1072;&#1088;&#1099;-&#1089;&#1087;-128-&#1092;&#1072;&#1085;&#1092;&#1072;&#1088;&#1099;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77;&#1076;&#1077;&#1083;&#1103;%20&#1088;&#1091;&#1089;&#1089;&#1082;&#1086;&#1075;&#1086;%20&#1103;&#1079;&#1099;&#1082;&#1072;\&#1042;&#1099;&#1093;&#1086;&#1076;%20&#1082;&#1086;&#1088;&#1086;&#1083;&#1077;&#1074;&#1099;%20&#1088;&#1091;&#1089;&#1089;&#1082;&#1086;&#1075;&#1086;%20&#1103;&#1079;&#1099;&#1082;&#1072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77;&#1076;&#1077;&#1083;&#1103;%20&#1088;&#1091;&#1089;&#1089;&#1082;&#1086;&#1075;&#1086;%20&#1103;&#1079;&#1099;&#1082;&#1072;\&#1042;&#1083;&#1072;&#1076;&#1080;&#1084;&#1080;&#1088;%20&#1064;&#1072;&#1080;&#1085;&#1089;&#1082;&#1080;&#1081;%20-%20&#1063;&#1077;&#1084;&#1091;%20&#1091;&#1095;&#1072;&#1090;%20&#1074;%20&#1096;&#1082;&#1086;&#1083;&#1077;%20(minus)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77;&#1076;&#1077;&#1083;&#1103;%20&#1088;&#1091;&#1089;&#1089;&#1082;&#1086;&#1075;&#1086;%20&#1103;&#1079;&#1099;&#1082;&#1072;\3%20&#1053;&#1077;&#1080;&#1079;&#1074;&#1077;&#1089;&#1090;&#1077;&#1085;%20-%20&#1043;&#1083;&#1072;&#1096;&#1072;&#1090;&#1099;&#1077;%202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77;&#1076;&#1077;&#1083;&#1103;%20&#1088;&#1091;&#1089;&#1089;&#1082;&#1086;&#1075;&#1086;%20&#1103;&#1079;&#1099;&#1082;&#1072;\&#1074;&#1084;&#1077;&#1089;&#1090;&#1077;%20&#1074;&#1077;&#1089;&#1077;&#1083;&#1086;%20&#1096;&#1072;&#1075;&#1072;&#1090;&#1100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14356"/>
            <a:ext cx="7172348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857892"/>
            <a:ext cx="7172348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MSUNG\Downloads\0b08a3d46ea0846f232dc75cb7941a4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410834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4631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Неделя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русского языка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7692" y="6143644"/>
            <a:ext cx="5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18 декабря  2017 года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1 до нача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3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Неделя русского языка\IMG_20171215_12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66"/>
            <a:ext cx="3929090" cy="2857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Неделя русского языка\IMG_20171215_1200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4155018" cy="304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Неделя русского языка\IMG_20171215_12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00438"/>
            <a:ext cx="371477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G:\Неделя русского языка\SAM_3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36"/>
            <a:ext cx="400046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фото неделя русского языка\IMG_56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2714644" cy="468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фото неделя русского языка\IMG_5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71464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фото неделя русского языка\IMG_5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736"/>
            <a:ext cx="300039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фото неделя русского языка\IMG_56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500330" cy="4757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фото неделя русского языка\IMG_5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3000395" cy="4714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фото неделя русского языка\IMG_5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00174"/>
            <a:ext cx="2857519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:\фото неделя русского языка\IMG_56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0"/>
            <a:ext cx="2833696" cy="468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фото неделя русского языка\IMG_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57176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фото неделя русского языка\IMG_5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43050"/>
            <a:ext cx="278608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фото неделя русского языка\IMG_57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3000396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F:\фото неделя русского языка\IMG_5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00174"/>
            <a:ext cx="281457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F:\фото неделя русского языка\IMG_5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64320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фото неделя русского языка\IMG_57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07196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фото неделя русского языка\IMG_5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71810"/>
            <a:ext cx="458069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фото неделя русского языка\IMG_57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57718" cy="3214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фото неделя русского языка\IMG_5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928910"/>
            <a:ext cx="4786346" cy="3643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фото неделя русского языка\IMG_57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5"/>
            <a:ext cx="421484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F:\фото неделя русского языка\Изображение 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71810"/>
            <a:ext cx="4572032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:\фото неделя русского языка\IMG_57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28521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F:\фото неделя русского языка\IMG_5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4500594" cy="374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фото неделя русского языка\IMG_57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5"/>
            <a:ext cx="464347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F:\фото неделя русского языка\IMG_5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428628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грамотее и больной ноге»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609901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700808"/>
            <a:ext cx="3495675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академики-на-марс-музыкальные-подвижные-игры-20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0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фото неделя русского языка\IMG_57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310438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14356"/>
            <a:ext cx="7172348" cy="214314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закрыта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857892"/>
            <a:ext cx="7172348" cy="1000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AMSUNG\Downloads\0b08a3d46ea0846f232dc75cb7941a4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108344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4631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Неделя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русского языка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7692" y="6143644"/>
            <a:ext cx="5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1 до нача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4476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3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1 до нача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7" y="1142984"/>
            <a:ext cx="78581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– это государственный  язык  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145 миллионов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россиян.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язык связи с родиной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30 миллионов наших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соотечественников  за рубежом.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2 начало представлениямарш-фанфары-сп-128-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русского языка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16" y="2726308"/>
            <a:ext cx="366598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19"/>
          <a:stretch/>
        </p:blipFill>
        <p:spPr>
          <a:xfrm>
            <a:off x="457201" y="1772818"/>
            <a:ext cx="3610743" cy="4643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Выход королевы русского я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97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Владимир Шаинский - Чему учат в школе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32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русского языка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16" y="2726308"/>
            <a:ext cx="366598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819"/>
          <a:stretch/>
        </p:blipFill>
        <p:spPr>
          <a:xfrm>
            <a:off x="457201" y="1772818"/>
            <a:ext cx="3610743" cy="4643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3 Неизвестен - Глашаты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8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 участников конкурсов и олимпиад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15" y="1712267"/>
            <a:ext cx="2834825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4" y="1459338"/>
            <a:ext cx="4216896" cy="3913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85" y="4293095"/>
            <a:ext cx="2587425" cy="258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вместе весело шаг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93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:\Неделя русского языка\IMG_55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5036351" cy="335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Неделя русского языка\IMG_5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4643469" cy="3355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Фоторепортаж «Неделя русского языка»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G:\Неделя русского языка\IMG_55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606273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фото неделя русского языка\IMG_5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4429156" cy="485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7298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862</TotalTime>
  <Words>141</Words>
  <Application>Microsoft Office PowerPoint</Application>
  <PresentationFormat>Экран (4:3)</PresentationFormat>
  <Paragraphs>33</Paragraphs>
  <Slides>22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«О грамотее и больной ноге»</vt:lpstr>
      <vt:lpstr>Слайд 3</vt:lpstr>
      <vt:lpstr>Страна русского языка</vt:lpstr>
      <vt:lpstr>Алфавит</vt:lpstr>
      <vt:lpstr>Страна русского языка</vt:lpstr>
      <vt:lpstr>Награждение участников конкурсов и олимпиад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Фоторепортаж «Неделя русского языка»</vt:lpstr>
      <vt:lpstr> закрыта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92</cp:revision>
  <dcterms:created xsi:type="dcterms:W3CDTF">2013-12-07T11:13:17Z</dcterms:created>
  <dcterms:modified xsi:type="dcterms:W3CDTF">2017-12-18T04:17:24Z</dcterms:modified>
</cp:coreProperties>
</file>