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4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1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5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81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53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0951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7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1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7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5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1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5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0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2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9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6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C6E9-D533-4A92-921B-03BBE52AE869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3178C3-C92B-43B5-85AD-B9E9C3B89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1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1755" y="2514600"/>
            <a:ext cx="9402857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Индивидуальные домашние работы в 11 классе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9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9" y="79022"/>
            <a:ext cx="12057400" cy="677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20" y="95956"/>
            <a:ext cx="12027280" cy="67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80" y="124179"/>
            <a:ext cx="11637259" cy="65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7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067" y="316089"/>
            <a:ext cx="9743545" cy="1588911"/>
          </a:xfrm>
        </p:spPr>
        <p:txBody>
          <a:bodyPr/>
          <a:lstStyle/>
          <a:p>
            <a:pPr algn="ctr"/>
            <a:r>
              <a:rPr lang="ru-RU" dirty="0" smtClean="0"/>
              <a:t>Сайт Решу ЕГЭ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467" y="934179"/>
            <a:ext cx="10532533" cy="592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83" t="13019" r="4953" b="5353"/>
          <a:stretch/>
        </p:blipFill>
        <p:spPr>
          <a:xfrm>
            <a:off x="585433" y="191911"/>
            <a:ext cx="11091935" cy="66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19" t="14273" r="22922" b="26369"/>
          <a:stretch/>
        </p:blipFill>
        <p:spPr>
          <a:xfrm>
            <a:off x="1952978" y="0"/>
            <a:ext cx="8148743" cy="67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63" r="18466"/>
          <a:stretch/>
        </p:blipFill>
        <p:spPr>
          <a:xfrm>
            <a:off x="2054578" y="33549"/>
            <a:ext cx="9295131" cy="68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" r="26278"/>
          <a:stretch/>
        </p:blipFill>
        <p:spPr>
          <a:xfrm rot="5400000">
            <a:off x="3176409" y="-2193192"/>
            <a:ext cx="5962695" cy="10890854"/>
          </a:xfrm>
        </p:spPr>
      </p:pic>
    </p:spTree>
    <p:extLst>
      <p:ext uri="{BB962C8B-B14F-4D97-AF65-F5344CB8AC3E}">
        <p14:creationId xmlns:p14="http://schemas.microsoft.com/office/powerpoint/2010/main" val="231775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709" r="15837" b="6264"/>
          <a:stretch/>
        </p:blipFill>
        <p:spPr>
          <a:xfrm rot="5400000">
            <a:off x="2891929" y="-1612051"/>
            <a:ext cx="6620934" cy="10593492"/>
          </a:xfrm>
        </p:spPr>
      </p:pic>
    </p:spTree>
    <p:extLst>
      <p:ext uri="{BB962C8B-B14F-4D97-AF65-F5344CB8AC3E}">
        <p14:creationId xmlns:p14="http://schemas.microsoft.com/office/powerpoint/2010/main" val="325367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69" y="237067"/>
            <a:ext cx="11545386" cy="64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260</TotalTime>
  <Words>9</Words>
  <Application>Microsoft Office PowerPoint</Application>
  <PresentationFormat>Произвольный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Индивидуальные домашние работы в 11 классе </vt:lpstr>
      <vt:lpstr>Сайт Решу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Татьяна Ивановна</cp:lastModifiedBy>
  <cp:revision>12</cp:revision>
  <dcterms:created xsi:type="dcterms:W3CDTF">2017-12-18T10:26:27Z</dcterms:created>
  <dcterms:modified xsi:type="dcterms:W3CDTF">2017-12-22T10:17:58Z</dcterms:modified>
</cp:coreProperties>
</file>