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9" r:id="rId5"/>
    <p:sldId id="263" r:id="rId6"/>
    <p:sldId id="262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11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52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8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2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37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18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8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28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4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F416-8F8C-4E04-B7D7-B174AD0E95CF}" type="datetimeFigureOut">
              <a:rPr lang="ru-RU" smtClean="0"/>
              <a:t>21.12.2017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246D-F6C4-4FE8-A604-65C60C7F47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5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6254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732" y="2132856"/>
            <a:ext cx="7056636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8479" y="476672"/>
            <a:ext cx="5253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Одаренные дети –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они?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 descr="D:\Юля 2\фотографии\фото для стенда\фото\школьшые традиции\DSC0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2651"/>
            <a:ext cx="1701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Юля 2\фотографии\фото для стенда\фото\основные направления школы\ST83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12" y="1923222"/>
            <a:ext cx="35155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Юля 2\8а\Фотографии со дня здоровья и футбола\ZWc5xqRf5S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7" y="3789032"/>
            <a:ext cx="2917155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" y="3717032"/>
            <a:ext cx="322016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30188"/>
            <a:ext cx="87185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/>
              <a:t>Личностный рост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/>
              <a:t>Хороших, постоянно обновляемых знаний в области психологии одаренных и их обучения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/>
              <a:t>Разнообразных форм и методов обучения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/>
              <a:t>Тесного сотрудничества с психологами, другими учителями и обязательно с родителями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0069" y="404664"/>
            <a:ext cx="7556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требуется от педагога?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1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60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4" y="908720"/>
            <a:ext cx="81137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551837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/>
              <a:t>Система поиска талантливых детей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/>
              <a:t>Система поддержки талантливых детей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/>
              <a:t>Система сопровождения талантливых детей в течение всего периода становления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1397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6" y="260648"/>
            <a:ext cx="811371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146" y="1484784"/>
            <a:ext cx="80170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/>
              <a:t>целесообразно </a:t>
            </a:r>
            <a:r>
              <a:rPr lang="ru-RU" sz="2800" b="1" i="1" dirty="0" smtClean="0">
                <a:solidFill>
                  <a:srgbClr val="FF0000"/>
                </a:solidFill>
              </a:rPr>
              <a:t>поддерживать</a:t>
            </a:r>
            <a:r>
              <a:rPr lang="ru-RU" sz="2800" b="1" i="1" dirty="0" smtClean="0"/>
              <a:t> творческую среду, обеспечивать возможность самореализации учащимся каждой общеобразовательной школы</a:t>
            </a:r>
            <a:endParaRPr lang="en-US" sz="2800" b="1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FF0000"/>
                </a:solidFill>
              </a:rPr>
              <a:t>расширить </a:t>
            </a:r>
            <a:r>
              <a:rPr lang="ru-RU" sz="2800" b="1" i="1" dirty="0">
                <a:solidFill>
                  <a:srgbClr val="FF0000"/>
                </a:solidFill>
              </a:rPr>
              <a:t>систему </a:t>
            </a:r>
            <a:r>
              <a:rPr lang="ru-RU" sz="2800" b="1" i="1" dirty="0"/>
              <a:t>олимпиад и конкурсов школьников, практику дополнительного образования, различного рода ученических конференций и семинаров, </a:t>
            </a:r>
            <a:r>
              <a:rPr lang="ru-RU" sz="2800" b="1" i="1" dirty="0">
                <a:solidFill>
                  <a:srgbClr val="FF0000"/>
                </a:solidFill>
              </a:rPr>
              <a:t>отработать </a:t>
            </a:r>
            <a:r>
              <a:rPr lang="ru-RU" sz="2800" b="1" i="1" dirty="0"/>
              <a:t>механизмы учета индивидуальных </a:t>
            </a:r>
            <a:endParaRPr lang="en-US" sz="2800" b="1" i="1" dirty="0" smtClean="0"/>
          </a:p>
          <a:p>
            <a:r>
              <a:rPr lang="ru-RU" sz="2800" b="1" i="1" dirty="0" smtClean="0"/>
              <a:t>достижений </a:t>
            </a:r>
            <a:r>
              <a:rPr lang="ru-RU" sz="2800" b="1" i="1" dirty="0"/>
              <a:t>обучающихся (ученические портфолио) при приеме в вузы.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005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4938"/>
            <a:ext cx="8712200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b="1" i="1" dirty="0" smtClean="0"/>
              <a:t>это ребенок, который выделяется яркими, очевидными, иногда выдающимися достижениями (или имеет внутренние предпосылки для таких достижений) в той или иной деятельности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9099" y="404664"/>
            <a:ext cx="5725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Одаренный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22410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8" y="134938"/>
            <a:ext cx="8718550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4938"/>
            <a:ext cx="8718550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6966"/>
              </p:ext>
            </p:extLst>
          </p:nvPr>
        </p:nvGraphicFramePr>
        <p:xfrm>
          <a:off x="457200" y="1600200"/>
          <a:ext cx="8229600" cy="30457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82068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Особенности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Результат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7611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Выявляются достаточно рано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Нестандартное восприятие мира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Не хватает времени на учебу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Испытывают эмоциональное неблагополучие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Могут проявлять высокомерие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Низкие учебные показатели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Проблемы</a:t>
                      </a:r>
                      <a:r>
                        <a:rPr lang="ru-RU" sz="2000" baseline="0" dirty="0" smtClean="0"/>
                        <a:t> в общении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Известность</a:t>
                      </a:r>
                      <a:r>
                        <a:rPr lang="ru-RU" sz="2000" baseline="0" dirty="0" smtClean="0"/>
                        <a:t> в школе и за ее пределами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8085" y="404664"/>
            <a:ext cx="6587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 одаренность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8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4938"/>
            <a:ext cx="8718550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170677"/>
              </p:ext>
            </p:extLst>
          </p:nvPr>
        </p:nvGraphicFramePr>
        <p:xfrm>
          <a:off x="212725" y="1600200"/>
          <a:ext cx="8474075" cy="3230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24692"/>
                <a:gridCol w="2376258"/>
                <a:gridCol w="32731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Особенности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Результат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Ярко</a:t>
                      </a:r>
                      <a:r>
                        <a:rPr lang="ru-RU" sz="2400" baseline="0" dirty="0" smtClean="0"/>
                        <a:t> выраженная способность учиться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aseline="0" dirty="0" smtClean="0"/>
                        <a:t>Проявляется независимо от трудности предмета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Практически нет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Легко адаптируются в школе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Легче добиваются успехов в работе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/>
                        <a:t>Особенных высот не достигают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3235" y="404664"/>
            <a:ext cx="7597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Академическая одаренность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6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4938"/>
            <a:ext cx="8718550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154972"/>
              </p:ext>
            </p:extLst>
          </p:nvPr>
        </p:nvGraphicFramePr>
        <p:xfrm>
          <a:off x="457200" y="1600200"/>
          <a:ext cx="8229600" cy="3413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Особенности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Результат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Умеют мыслить сравнивать, делать самостоятельные выводы, прогнозировать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Поглощены интеллектуальными увлечениями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Избирательность по отношению к предметам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Учатся неровно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Не испытывают особой потребности во внимании одноклассников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Добиваются высоких результатов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26490" y="476672"/>
            <a:ext cx="75936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Интеллектуальная  одаренность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9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06489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сложности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диагностике одаренных детей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/>
              <a:t>Выявление одаренных детей – продолжительный процесс, связанный с анализом развития конкретного </a:t>
            </a:r>
            <a:r>
              <a:rPr lang="ru-RU" sz="2800" b="1" i="1" dirty="0" smtClean="0"/>
              <a:t>ребенка</a:t>
            </a:r>
            <a:endParaRPr lang="ru-RU" sz="2800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/>
              <a:t>Имеет четко выраженный морально-этический аспект, необходимо соблюдать принципы гуманистического </a:t>
            </a:r>
            <a:r>
              <a:rPr lang="ru-RU" sz="2800" b="1" i="1" dirty="0" smtClean="0"/>
              <a:t>проведения диагностик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624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0188"/>
            <a:ext cx="87122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/>
              <a:t>Компле</a:t>
            </a:r>
            <a:r>
              <a:rPr lang="ru-RU" sz="2800" b="1" i="1" dirty="0"/>
              <a:t>ксная </a:t>
            </a:r>
            <a:r>
              <a:rPr lang="ru-RU" sz="2800" b="1" i="1" dirty="0" smtClean="0"/>
              <a:t>оценка поведения и деятельности</a:t>
            </a:r>
            <a:r>
              <a:rPr lang="ru-RU" sz="2800" b="1" i="1" dirty="0"/>
              <a:t> </a:t>
            </a:r>
            <a:r>
              <a:rPr lang="ru-RU" sz="2800" b="1" i="1" dirty="0" smtClean="0"/>
              <a:t>ребенка с применение различных источников информации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/>
              <a:t>Анализ поведения ребенка в тех сферах , которые максимально соответствуют его склонностям и интересам, является  стимулом для дальнейшего развития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/>
              <a:t>Организация определенной образовательной среды с выстраиванием индивидуального образовательного маршрута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4299" y="404664"/>
            <a:ext cx="65281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сопровождения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одаренных детей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1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372</TotalTime>
  <Words>306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физика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36</cp:revision>
  <dcterms:created xsi:type="dcterms:W3CDTF">2017-12-19T17:03:55Z</dcterms:created>
  <dcterms:modified xsi:type="dcterms:W3CDTF">2017-12-21T11:04:11Z</dcterms:modified>
</cp:coreProperties>
</file>