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357298"/>
            <a:ext cx="777240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индивидуального подхода в обучении школьников с учётом их ведущего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типа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восприятия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429132"/>
            <a:ext cx="5857916" cy="92391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МОУ СОШ№39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Кристина Олеговна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Садова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428604"/>
            <a:ext cx="7643866" cy="5586418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C00000"/>
              </a:buClr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Визуалы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люди, воспринимающие большую часть информации с помощью зрения. Это люди, которые «видят» окружающий мир.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Аудиалы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те, кто в основном получает информацию через слуховой канал. Обладают удивительно острым слухом и великолепной памятью.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Кинестетики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люди, воспринимающие большую часть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другие ощущения (обоняние, осязание и др.) и с помощью движений. «Чувствуют» окружающий мир.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15108" y="2143116"/>
            <a:ext cx="2428892" cy="22955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6543692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АУДИАЛЫ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 охотно говорят,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внимательно слушают, хотя они могут не смотреть 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собеседника,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улавливают малейшие оттенки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интонации,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произносит вслух то, что хочет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понять,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лучше расскажет, чем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напишет,</a:t>
            </a:r>
          </a:p>
          <a:p>
            <a:pPr lvl="0"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легко отвлекается 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звуки,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запоминает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слушая,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записи домашнего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задания переспросят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 учителя или соседа по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парте, дома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могут перезвонить однокласснику и уточнить, что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задано,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используют перемену, чтобы наговориться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пошуметь, особенно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если на предыдущем уроке пришлось "держать рот на замке".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4857784" cy="1143000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ВИЗУАЛЫ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73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C0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сводят глаз с собеседника.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основывается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внешнем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впечатлении.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внимание на вид своей тетради, свой внешний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 не нравится беспорядок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столе,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доске.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​При записи домашнего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послушно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откроют дневник и перепишут с доски то,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перемене чаще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остается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классе (старается уединится) 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него главное - возможность спокойно окунуться в свои зрительные образы</a:t>
            </a:r>
          </a:p>
          <a:p>
            <a:pPr>
              <a:buClr>
                <a:srgbClr val="C0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Шум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не мешает.</a:t>
            </a:r>
          </a:p>
          <a:p>
            <a:pPr lvl="0">
              <a:buClr>
                <a:srgbClr val="C0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то, что видел, запоминает картинами.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929322" y="71414"/>
            <a:ext cx="2857520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57984" y="0"/>
            <a:ext cx="2286016" cy="18574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472254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КИНЕСТЕТИКИ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786742" cy="5500726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Во время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беседы много двигаются, жестикулируют.</a:t>
            </a:r>
          </a:p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Всегда старается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прикоснуться к собеседнику: похлопать его по плечу, дотронуться до руки. </a:t>
            </a:r>
          </a:p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подвижный, легко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отвлекающийся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мгновенно реагирующий на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прикосновение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егко проявляет эмоции. </a:t>
            </a:r>
          </a:p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Часто неаккуратен.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проявлять высокую способность к интуитивным способам решения учебных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задач.</a:t>
            </a:r>
          </a:p>
          <a:p>
            <a:pPr lvl="0"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Трудно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концентрировать свое внимание, и его можно отвлечь чем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угодно.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Помнит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общее впечатление. Запоминает,  двигаясь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 записи домашнего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задания чаще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всего долго роются у себя в портфеле, задание предпочитают отметить прямо в учебнике</a:t>
            </a:r>
          </a:p>
          <a:p>
            <a:pPr>
              <a:buClr>
                <a:srgbClr val="C00000"/>
              </a:buClr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Перемена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нужна, чтобы размяться, подвигаться.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643866" cy="9890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Рекомендации при работе с учениками - «</a:t>
            </a:r>
            <a:r>
              <a:rPr lang="ru-RU" sz="32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Аудиалами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объяснении говорить громко, четко, выделяя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важное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интонацией.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Использовать в работе такие задания, как: прочитать с выражением, выучить стихи, правило и т.п.; подготовить пересказ, сочинить что-либо, рассказать или объяснить классу.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Используйте аудиозаписи.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Просите прочитывать задание или важную информацию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вслух для всех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Вызвать к доске во время математического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Разрешите в процессе запоминания издавать звуки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(шепотом),шевелить губами.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Замечания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производящие нужный эффект,  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сказать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что-то.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1482" y="285728"/>
            <a:ext cx="8472518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Рекомендации при работе с учениками - «</a:t>
            </a:r>
            <a:r>
              <a:rPr lang="ru-RU" sz="32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Визуалами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85860"/>
            <a:ext cx="7729534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Пишите на доске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Новый материал – в схемах, таблицах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Больше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письменных заданий.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Задания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виде карточек, карточки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(задания) оформляйте красочно, ярко.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Используйте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такие задания как: составлять таблицы и схемы,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найти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что-то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самостоятельно в учебнике,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рассмотреть, сделать вывод…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Используйте цветной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мел, цветные ручки.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Для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осмысления и запоминания материала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визуалу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нужно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чертить и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записывать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доски то, что он там увидел.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Разрешите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иметь под рукой листок, на котором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можно чертить,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штриховать, рисовать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т.д.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 Замечания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производящие нужный эффект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визуала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покачать головой,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погрозить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пальцем.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коммуникабельности нужно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уделить особое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Рекомендации при работе с учениками - «</a:t>
            </a:r>
            <a:r>
              <a:rPr lang="ru-RU" sz="32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Кинестетиками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00174"/>
            <a:ext cx="7786742" cy="478634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Активные движения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усвоения нового материала.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Новую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записывать за учителем под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диктовку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списывая из источника.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Вызывайте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таких детей чаще к доске.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Используйте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что-то подчеркнуть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обвести,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соединить,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переставить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наклеить, вырезать и т.д.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Используйте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работе рисование, моделирование, пересчет или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перекладывание предметов опыты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Используйте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ролевые-игры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разыгрывание сценок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изученному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материалу.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Разрешите что-то вертеть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руках или теребить.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Обязательно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давать ему возможность моторной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разрядки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физкультминутки, сходить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мелом, писать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доске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т.п.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Замечания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производящие нужный эффект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накинестетика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положить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 плечо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похлопать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плечу.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00240"/>
            <a:ext cx="7286676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740</Words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Организация индивидуального подхода в обучении школьников с учётом их ведущего типа восприятия.</vt:lpstr>
      <vt:lpstr>Слайд 2</vt:lpstr>
      <vt:lpstr>АУДИАЛЫ</vt:lpstr>
      <vt:lpstr>           ВИЗУАЛЫ</vt:lpstr>
      <vt:lpstr>КИНЕСТЕТИКИ</vt:lpstr>
      <vt:lpstr>Рекомендации при работе с учениками - «Аудиалами»</vt:lpstr>
      <vt:lpstr>Рекомендации при работе с учениками - «Визуалами»</vt:lpstr>
      <vt:lpstr>Рекомендации при работе с учениками - «Кинестетиками»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индивидуального подхода в обучении школьников с учётом их ведущего типа восприятия.</dc:title>
  <dc:creator>Учитель</dc:creator>
  <cp:lastModifiedBy>kenpatchi</cp:lastModifiedBy>
  <cp:revision>15</cp:revision>
  <dcterms:created xsi:type="dcterms:W3CDTF">2017-12-19T12:04:40Z</dcterms:created>
  <dcterms:modified xsi:type="dcterms:W3CDTF">2017-12-20T09:00:22Z</dcterms:modified>
</cp:coreProperties>
</file>