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87" autoAdjust="0"/>
    <p:restoredTop sz="94660"/>
  </p:normalViewPr>
  <p:slideViewPr>
    <p:cSldViewPr snapToGrid="0">
      <p:cViewPr varScale="1">
        <p:scale>
          <a:sx n="71" d="100"/>
          <a:sy n="71" d="100"/>
        </p:scale>
        <p:origin x="-120" y="-4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pPr/>
              <a:t>11/20/2017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pPr/>
              <a:t>11/20/2017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pPr/>
              <a:t>11/20/2017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EB0DDF1-4463-4AB6-8867-018D4AD3171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/>
              <a:t>ЭКСКУРСИЯ В Г.ЛИХОСЛАВЛЬ</a:t>
            </a:r>
          </a:p>
        </p:txBody>
      </p:sp>
    </p:spTree>
    <p:extLst>
      <p:ext uri="{BB962C8B-B14F-4D97-AF65-F5344CB8AC3E}">
        <p14:creationId xmlns="" xmlns:p14="http://schemas.microsoft.com/office/powerpoint/2010/main" val="35639836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12284D5-93B9-4EC9-A4E1-BE4ABF7AB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Рассказ о тверских карелах в национальном краеведческом  музее  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="" xmlns:a16="http://schemas.microsoft.com/office/drawing/2014/main" id="{9B54E29A-76E9-4233-AC7D-FEC62563D0B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77863" y="2532658"/>
            <a:ext cx="4183062" cy="3137296"/>
          </a:xfrm>
        </p:spPr>
      </p:pic>
      <p:pic>
        <p:nvPicPr>
          <p:cNvPr id="8" name="Объект 7">
            <a:extLst>
              <a:ext uri="{FF2B5EF4-FFF2-40B4-BE49-F238E27FC236}">
                <a16:creationId xmlns="" xmlns:a16="http://schemas.microsoft.com/office/drawing/2014/main" id="{EDEEFE0D-3D38-4345-AFCB-04C41B970BA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89525" y="2532063"/>
            <a:ext cx="4184650" cy="3138487"/>
          </a:xfrm>
        </p:spPr>
      </p:pic>
    </p:spTree>
    <p:extLst>
      <p:ext uri="{BB962C8B-B14F-4D97-AF65-F5344CB8AC3E}">
        <p14:creationId xmlns="" xmlns:p14="http://schemas.microsoft.com/office/powerpoint/2010/main" val="27203718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0C30D49-7ADE-4F35-8553-37452036C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Что такое красный угол в избе деревенской, как растили лён, что делали </a:t>
            </a:r>
            <a:r>
              <a:rPr lang="ru-RU" sz="2800"/>
              <a:t>из бересты </a:t>
            </a:r>
            <a:r>
              <a:rPr lang="ru-RU" sz="2800" dirty="0"/>
              <a:t>карелы…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="" xmlns:a16="http://schemas.microsoft.com/office/drawing/2014/main" id="{63BB3380-9F42-45D0-9D33-4AA70C6B9DB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77863" y="2532658"/>
            <a:ext cx="4183062" cy="3137296"/>
          </a:xfrm>
        </p:spPr>
      </p:pic>
      <p:pic>
        <p:nvPicPr>
          <p:cNvPr id="8" name="Объект 7">
            <a:extLst>
              <a:ext uri="{FF2B5EF4-FFF2-40B4-BE49-F238E27FC236}">
                <a16:creationId xmlns="" xmlns:a16="http://schemas.microsoft.com/office/drawing/2014/main" id="{0113A002-A287-4F97-9900-03730978928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89525" y="2532063"/>
            <a:ext cx="4184650" cy="3138487"/>
          </a:xfrm>
        </p:spPr>
      </p:pic>
    </p:spTree>
    <p:extLst>
      <p:ext uri="{BB962C8B-B14F-4D97-AF65-F5344CB8AC3E}">
        <p14:creationId xmlns="" xmlns:p14="http://schemas.microsoft.com/office/powerpoint/2010/main" val="39164503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F2B67CC-0286-4B57-BDB2-76001F0F3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Вика будет масло </a:t>
            </a:r>
            <a:r>
              <a:rPr lang="ru-RU" dirty="0" err="1"/>
              <a:t>делать,а</a:t>
            </a:r>
            <a:r>
              <a:rPr lang="ru-RU" dirty="0"/>
              <a:t> Варе понравился ткацкий станок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="" xmlns:a16="http://schemas.microsoft.com/office/drawing/2014/main" id="{DE167AF9-5B27-40D5-913D-34752D9598A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313855" y="2160588"/>
            <a:ext cx="2911077" cy="3881437"/>
          </a:xfrm>
        </p:spPr>
      </p:pic>
      <p:pic>
        <p:nvPicPr>
          <p:cNvPr id="8" name="Объект 7">
            <a:extLst>
              <a:ext uri="{FF2B5EF4-FFF2-40B4-BE49-F238E27FC236}">
                <a16:creationId xmlns="" xmlns:a16="http://schemas.microsoft.com/office/drawing/2014/main" id="{72FE3636-3866-4E45-A760-773B806A4A3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726311" y="2160588"/>
            <a:ext cx="2911077" cy="3881437"/>
          </a:xfrm>
        </p:spPr>
      </p:pic>
    </p:spTree>
    <p:extLst>
      <p:ext uri="{BB962C8B-B14F-4D97-AF65-F5344CB8AC3E}">
        <p14:creationId xmlns="" xmlns:p14="http://schemas.microsoft.com/office/powerpoint/2010/main" val="8776008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DCDFFB7-7908-4DF1-A3E3-3DB1A9B5E1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Посещение единственного в стране мармеладного музея д. Михайлова гора Л</a:t>
            </a:r>
            <a:r>
              <a:rPr lang="ru-RU" sz="2800"/>
              <a:t>ихославлького</a:t>
            </a:r>
            <a:r>
              <a:rPr lang="ru-RU" sz="2800" dirty="0"/>
              <a:t> района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="" xmlns:a16="http://schemas.microsoft.com/office/drawing/2014/main" id="{120523DF-91BC-4647-8B34-F8B04A58E7F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77863" y="2532658"/>
            <a:ext cx="4183062" cy="3137296"/>
          </a:xfrm>
        </p:spPr>
      </p:pic>
      <p:pic>
        <p:nvPicPr>
          <p:cNvPr id="8" name="Объект 7">
            <a:extLst>
              <a:ext uri="{FF2B5EF4-FFF2-40B4-BE49-F238E27FC236}">
                <a16:creationId xmlns="" xmlns:a16="http://schemas.microsoft.com/office/drawing/2014/main" id="{A7DFE92E-E1CA-462D-88AA-47F2CFDCA25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89525" y="2532063"/>
            <a:ext cx="4184650" cy="3138487"/>
          </a:xfrm>
        </p:spPr>
      </p:pic>
    </p:spTree>
    <p:extLst>
      <p:ext uri="{BB962C8B-B14F-4D97-AF65-F5344CB8AC3E}">
        <p14:creationId xmlns="" xmlns:p14="http://schemas.microsoft.com/office/powerpoint/2010/main" val="3291725376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22</TotalTime>
  <Words>49</Words>
  <Application>Microsoft Office PowerPoint</Application>
  <PresentationFormat>Произвольный</PresentationFormat>
  <Paragraphs>5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Аспект</vt:lpstr>
      <vt:lpstr>ЭКСКУРСИЯ В Г.ЛИХОСЛАВЛЬ</vt:lpstr>
      <vt:lpstr>Рассказ о тверских карелах в национальном краеведческом  музее  </vt:lpstr>
      <vt:lpstr>Что такое красный угол в избе деревенской, как растили лён, что делали из бересты карелы…</vt:lpstr>
      <vt:lpstr>Вика будет масло делать,а Варе понравился ткацкий станок</vt:lpstr>
      <vt:lpstr>Посещение единственного в стране мармеладного музея д. Михайлова гора Лихославлького района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ЭКСКУРСИЯ В Г.ЛИХОСЛАВЛЬ</dc:title>
  <dc:creator>Stepanov</dc:creator>
  <cp:lastModifiedBy>Ирина Владимировна</cp:lastModifiedBy>
  <cp:revision>6</cp:revision>
  <dcterms:created xsi:type="dcterms:W3CDTF">2017-11-14T17:21:49Z</dcterms:created>
  <dcterms:modified xsi:type="dcterms:W3CDTF">2017-11-20T14:38:56Z</dcterms:modified>
</cp:coreProperties>
</file>