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96" r:id="rId3"/>
    <p:sldId id="280" r:id="rId4"/>
    <p:sldId id="295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8000"/>
    <a:srgbClr val="99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8" d="100"/>
          <a:sy n="108" d="100"/>
        </p:scale>
        <p:origin x="7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30BE4-700F-426D-ADB7-56E9059550E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2E0-7793-4FF2-923B-71CBFFEC6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753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CF80-355E-4AD8-8008-7B2320304F91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71A5-A6A5-4076-95C3-7F524055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2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FC1-6944-4674-80AF-BB5B223CAD93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28B-9DD2-490F-B70A-07818CE7C6B8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199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AE8F-6392-4F9C-97B1-B8EE0062F7DF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D1FC-25FC-45B5-B249-BFFF43413E01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E4CC-3E9E-47C6-B4EC-60B4D18C982B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0E6E-CBF6-49E3-993A-77E61AB06E5F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EF7-7993-4542-A9D7-6162BAE913BE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7FA-2567-49CD-94B3-FA3A2015AD3A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C623-B955-4275-8F12-4C98DE09378A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49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CEA-DF81-47B4-9196-9EF09C25DA39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6927-1F56-49F2-BB4A-2763B5423B04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A93-11B3-4579-903D-5AF15AD48E96}" type="datetime1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668344" cy="122413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ОБРАЗОВАНИЯ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9" y="2276872"/>
            <a:ext cx="7056784" cy="1872208"/>
          </a:xfrm>
        </p:spPr>
        <p:txBody>
          <a:bodyPr>
            <a:normAutofit/>
          </a:bodyPr>
          <a:lstStyle/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изменениях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проведении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итоговой аттестации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9-х классах </a:t>
            </a:r>
          </a:p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Тверской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5013176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475658" y="6211675"/>
            <a:ext cx="6465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30.10.2017</a:t>
            </a:r>
            <a:endParaRPr lang="ru-RU" b="1" dirty="0" smtClean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  <a:cs typeface="Times New Roman" pitchFamily="18" charset="0"/>
              </a:rPr>
              <a:t>ОРГАНИЗАЦИЯ ГИА-9</a:t>
            </a:r>
            <a:endParaRPr lang="ru-RU" sz="24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56992"/>
            <a:ext cx="7956884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2017/18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для получения аттестата выпускникам 9-х классов необходимо сдать экзамены по четырём учебным предметам – обязательным (русскому языку и математике) и двум предметам по выбору (физике, химии, биологии, литературе, географии, истории, обществознанию, иностранным языкам, информатике и информационно-коммуникационные технологиям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5516" y="5058699"/>
            <a:ext cx="7992888" cy="150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детей-инвалидов, освоивших образовательные программы основного общего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образования, количество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сдаваемых экзаменов по их желанию может быть сокращено до двух обязательных экзаменов по русскому языку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524" y="1484784"/>
            <a:ext cx="7740860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 Российской Федерации от 25.12.2013 № 1394 «Об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839607" y="2852936"/>
            <a:ext cx="378042" cy="36004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ОБ ИЗМЕНЕНИЯХ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В КИМ ОГЭ 2018 ГОДА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524" y="1628800"/>
            <a:ext cx="3312368" cy="1643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258" y="1376772"/>
            <a:ext cx="1871494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8121" y="1268760"/>
            <a:ext cx="6048335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Усовершенствованы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инструкции к работе и отдельным заданиям (они более полно, последовательно и чётко отражают требования критериев, дают ясное представление о том, какие действия и в какой логике должен выполнять экзаменуемый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Переработаны и приведены в соответствие с ЕГЭ критерии оценивания развёрнутых ответов.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Максимальный первичный балл за выполнение всей работы увеличен с 23 до 29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6381" y="4135615"/>
            <a:ext cx="1943502" cy="1476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1408" y="4072313"/>
            <a:ext cx="5721032" cy="1629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со структурой 2017 года из работы исключён модуль «Реальная математика». Задачи этого модуля распределены по модулям «Алгебра» и «Геометрия».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и максимальный первичный балл оставлены без изменений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258" y="6093296"/>
            <a:ext cx="7776151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ДРУГИМ УЧЕБНЫМ ПРЕДМЕТАМ ИЗМЕНЕНЙ НЕТ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</a:rPr>
              <a:t>СОБЕСЕДОВАНИЕ </a:t>
            </a:r>
            <a:br>
              <a:rPr lang="ru-RU" sz="2400" b="1" dirty="0" smtClean="0">
                <a:solidFill>
                  <a:srgbClr val="A88000"/>
                </a:solidFill>
              </a:rPr>
            </a:br>
            <a:r>
              <a:rPr lang="ru-RU" sz="2400" b="1" dirty="0" smtClean="0">
                <a:solidFill>
                  <a:srgbClr val="A88000"/>
                </a:solidFill>
              </a:rPr>
              <a:t>ПО ПРЕДМЕТУ «РУССКИЙ ЯЗЫК»</a:t>
            </a:r>
            <a:endParaRPr lang="ru-RU" sz="2400" b="1" dirty="0">
              <a:solidFill>
                <a:srgbClr val="A8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760"/>
            <a:ext cx="1119785" cy="79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0536" y="2852936"/>
            <a:ext cx="3863127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выполнение экзаменационной работы отводится 15 минут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участника экзамена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7439" y="1556792"/>
            <a:ext cx="4032448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2019 год – штатный режим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3" y="2117440"/>
            <a:ext cx="5184577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Февраль-март 2018 года  - апробация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2817767"/>
            <a:ext cx="3528392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выпускники 9 классов будут проходить в своих школах. Оцениваться оно будет по системе «зачет»/«незачет».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581128"/>
            <a:ext cx="756084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количество баллов за всю работу – 14 баллов.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Экзаменуемый получает зачет в случае, если за выполнение работы он набрал 8 и более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324</Words>
  <Application>Microsoft Office PowerPoint</Application>
  <PresentationFormat>Экран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МИНИСТЕРСТВО ОБРАЗОВАНИЯ ТВЕРСКОЙ ОБЛАСТИ</vt:lpstr>
      <vt:lpstr>ОРГАНИЗАЦИЯ ГИА-9</vt:lpstr>
      <vt:lpstr>ИНФОРМАЦИЯ ОБ ИЗМЕНЕНИЯХ  В КИМ ОГЭ 2018 ГОДА</vt:lpstr>
      <vt:lpstr>СОБЕСЕДОВАНИЕ  ПО ПРЕДМЕТУ «РУССКИЙ ЯЗЫК»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Oksana Borisovna Komarova</cp:lastModifiedBy>
  <cp:revision>148</cp:revision>
  <cp:lastPrinted>2017-10-30T07:00:52Z</cp:lastPrinted>
  <dcterms:created xsi:type="dcterms:W3CDTF">2016-06-06T10:50:36Z</dcterms:created>
  <dcterms:modified xsi:type="dcterms:W3CDTF">2017-10-30T07:03:49Z</dcterms:modified>
</cp:coreProperties>
</file>