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8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0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1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5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My </a:t>
            </a:r>
            <a:r>
              <a:rPr lang="en-US" sz="6600" dirty="0"/>
              <a:t>holidays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6936" y="1556792"/>
            <a:ext cx="136104" cy="144016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4539"/>
            <a:ext cx="72390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3"/>
            <a:ext cx="8229600" cy="223224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During the autumn </a:t>
            </a:r>
            <a:r>
              <a:rPr lang="en-US" dirty="0" smtClean="0"/>
              <a:t>holidays </a:t>
            </a:r>
            <a:r>
              <a:rPr lang="en-US" dirty="0"/>
              <a:t>I was resting in </a:t>
            </a:r>
            <a:r>
              <a:rPr lang="en-US" dirty="0" smtClean="0"/>
              <a:t>the resort  </a:t>
            </a:r>
            <a:r>
              <a:rPr lang="ru-RU" dirty="0" smtClean="0"/>
              <a:t>«</a:t>
            </a:r>
            <a:r>
              <a:rPr lang="en-US" dirty="0" smtClean="0"/>
              <a:t>Prometheus</a:t>
            </a:r>
            <a:r>
              <a:rPr lang="ru-RU" dirty="0" smtClean="0"/>
              <a:t>». </a:t>
            </a:r>
            <a:r>
              <a:rPr lang="en-US" dirty="0"/>
              <a:t>I went there with my </a:t>
            </a:r>
            <a:r>
              <a:rPr lang="en-US" dirty="0" smtClean="0"/>
              <a:t>class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840760" cy="3600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81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695"/>
            <a:ext cx="8424936" cy="3693337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We were assigned procedures such as:</a:t>
            </a:r>
            <a:r>
              <a:rPr lang="ru-RU" dirty="0" smtClean="0"/>
              <a:t> </a:t>
            </a:r>
            <a:r>
              <a:rPr lang="en-US" dirty="0" err="1" smtClean="0"/>
              <a:t>halotherapy</a:t>
            </a:r>
            <a:r>
              <a:rPr lang="ru-RU" dirty="0" smtClean="0"/>
              <a:t>, </a:t>
            </a:r>
            <a:r>
              <a:rPr lang="en-US" dirty="0" smtClean="0"/>
              <a:t>oxygen cocktails</a:t>
            </a:r>
            <a:r>
              <a:rPr lang="ru-RU" dirty="0" smtClean="0"/>
              <a:t>. </a:t>
            </a:r>
            <a:r>
              <a:rPr lang="en-US" dirty="0" err="1" smtClean="0"/>
              <a:t>Halotherapy</a:t>
            </a:r>
            <a:r>
              <a:rPr lang="en-US" dirty="0" smtClean="0"/>
              <a:t> was performed in a salt room</a:t>
            </a:r>
            <a:r>
              <a:rPr lang="ru-RU" dirty="0" smtClean="0"/>
              <a:t>. </a:t>
            </a:r>
            <a:r>
              <a:rPr lang="en-US" dirty="0" smtClean="0"/>
              <a:t>There we breathed sea salt and watched films</a:t>
            </a:r>
            <a:r>
              <a:rPr lang="ru-RU" dirty="0" smtClean="0"/>
              <a:t>, </a:t>
            </a:r>
            <a:r>
              <a:rPr lang="en-US" dirty="0" smtClean="0"/>
              <a:t>cartoons</a:t>
            </a:r>
            <a:r>
              <a:rPr lang="ru-RU" dirty="0" smtClean="0"/>
              <a:t>. </a:t>
            </a:r>
            <a:r>
              <a:rPr lang="en-US" dirty="0"/>
              <a:t>O</a:t>
            </a:r>
            <a:r>
              <a:rPr lang="en-US" dirty="0" smtClean="0"/>
              <a:t>xygen cocktails contained useful herbs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933056"/>
            <a:ext cx="48965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In the </a:t>
            </a:r>
            <a:r>
              <a:rPr lang="en-US" dirty="0" smtClean="0"/>
              <a:t>resort </a:t>
            </a:r>
            <a:r>
              <a:rPr lang="en-US" dirty="0"/>
              <a:t>we celebrated the holiday of </a:t>
            </a:r>
            <a:r>
              <a:rPr lang="en-US" dirty="0" smtClean="0"/>
              <a:t>Halloween</a:t>
            </a:r>
            <a:r>
              <a:rPr lang="ru-RU" dirty="0" smtClean="0"/>
              <a:t>. </a:t>
            </a:r>
            <a:r>
              <a:rPr lang="en-US" dirty="0" smtClean="0"/>
              <a:t>We </a:t>
            </a:r>
            <a:r>
              <a:rPr lang="en-US" dirty="0"/>
              <a:t>painted faces and frightened each </a:t>
            </a:r>
            <a:r>
              <a:rPr lang="en-US" dirty="0" smtClean="0"/>
              <a:t>other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20486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The resort </a:t>
            </a:r>
            <a:r>
              <a:rPr lang="en-US" dirty="0" smtClean="0"/>
              <a:t>held </a:t>
            </a:r>
            <a:r>
              <a:rPr lang="en-US" dirty="0"/>
              <a:t>fun </a:t>
            </a:r>
            <a:r>
              <a:rPr lang="en-US" dirty="0" smtClean="0"/>
              <a:t>contests</a:t>
            </a:r>
            <a:r>
              <a:rPr lang="ru-RU" dirty="0" smtClean="0"/>
              <a:t> </a:t>
            </a:r>
            <a:r>
              <a:rPr lang="en-US" dirty="0"/>
              <a:t>almost every </a:t>
            </a:r>
            <a:r>
              <a:rPr lang="en-US" dirty="0" smtClean="0"/>
              <a:t>day</a:t>
            </a:r>
            <a:r>
              <a:rPr lang="ru-RU" dirty="0" smtClean="0"/>
              <a:t>. </a:t>
            </a:r>
            <a:r>
              <a:rPr lang="en-US" dirty="0"/>
              <a:t>I </a:t>
            </a:r>
            <a:r>
              <a:rPr lang="en-US" dirty="0" smtClean="0"/>
              <a:t>liked </a:t>
            </a:r>
            <a:r>
              <a:rPr lang="en-US" dirty="0"/>
              <a:t>my </a:t>
            </a:r>
            <a:r>
              <a:rPr lang="en-US" dirty="0" smtClean="0"/>
              <a:t>holidays very much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93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My holidays</vt:lpstr>
      <vt:lpstr>Презентация PowerPoint</vt:lpstr>
      <vt:lpstr>We were assigned procedures such as: halotherapy, oxygen cocktails. Halotherapy was performed in a salt room. There we breathed sea salt and watched films, cartoons. Oxygen cocktails contained useful herbs.</vt:lpstr>
      <vt:lpstr>In the resort we celebrated the holiday of Halloween. We painted faces and frightened each other.</vt:lpstr>
      <vt:lpstr>The resort held fun contests almost every day. I liked my holidays very much.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Учитель</cp:lastModifiedBy>
  <cp:revision>9</cp:revision>
  <dcterms:created xsi:type="dcterms:W3CDTF">2017-11-09T18:45:29Z</dcterms:created>
  <dcterms:modified xsi:type="dcterms:W3CDTF">2017-11-10T06:05:36Z</dcterms:modified>
</cp:coreProperties>
</file>