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5CFC-CDF2-4B08-A38A-869B939262F4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AA2C-5C08-4C5D-86D8-D88086053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5CFC-CDF2-4B08-A38A-869B939262F4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AA2C-5C08-4C5D-86D8-D88086053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5CFC-CDF2-4B08-A38A-869B939262F4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AA2C-5C08-4C5D-86D8-D88086053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5CFC-CDF2-4B08-A38A-869B939262F4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AA2C-5C08-4C5D-86D8-D88086053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5CFC-CDF2-4B08-A38A-869B939262F4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AA2C-5C08-4C5D-86D8-D88086053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5CFC-CDF2-4B08-A38A-869B939262F4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AA2C-5C08-4C5D-86D8-D88086053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5CFC-CDF2-4B08-A38A-869B939262F4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AA2C-5C08-4C5D-86D8-D88086053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5CFC-CDF2-4B08-A38A-869B939262F4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AA2C-5C08-4C5D-86D8-D88086053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5CFC-CDF2-4B08-A38A-869B939262F4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AA2C-5C08-4C5D-86D8-D88086053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5CFC-CDF2-4B08-A38A-869B939262F4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AA2C-5C08-4C5D-86D8-D88086053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5CFC-CDF2-4B08-A38A-869B939262F4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AA2C-5C08-4C5D-86D8-D88086053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35CFC-CDF2-4B08-A38A-869B939262F4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5AA2C-5C08-4C5D-86D8-D88086053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\Шаблоны презентаций\школьны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50720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13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сентября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ученики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2 – 4 –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х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классов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написали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словарный диктант,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посвященный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международному Дню грамотности.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При подведении итогов учитывалось количество ребят, справившихся  с заданием без ошибок.</a:t>
            </a:r>
          </a:p>
          <a:p>
            <a:pPr algn="just"/>
            <a:endParaRPr lang="ru-RU" sz="240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pPr algn="just"/>
            <a:endParaRPr lang="ru-RU" sz="24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DSCN31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143248"/>
            <a:ext cx="3819718" cy="286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60908_152431.jpg"/>
          <p:cNvPicPr>
            <a:picLocks noChangeAspect="1"/>
          </p:cNvPicPr>
          <p:nvPr/>
        </p:nvPicPr>
        <p:blipFill>
          <a:blip r:embed="rId4" cstate="print"/>
          <a:srcRect l="11719" t="4166" r="11718" b="18750"/>
          <a:stretch>
            <a:fillRect/>
          </a:stretch>
        </p:blipFill>
        <p:spPr>
          <a:xfrm>
            <a:off x="5143504" y="214290"/>
            <a:ext cx="3790076" cy="2861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220942.JPG"/>
          <p:cNvPicPr>
            <a:picLocks noChangeAspect="1"/>
          </p:cNvPicPr>
          <p:nvPr/>
        </p:nvPicPr>
        <p:blipFill>
          <a:blip r:embed="rId5" cstate="print"/>
          <a:srcRect t="8333"/>
          <a:stretch>
            <a:fillRect/>
          </a:stretch>
        </p:blipFill>
        <p:spPr>
          <a:xfrm>
            <a:off x="1214414" y="2643182"/>
            <a:ext cx="2747099" cy="3357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\Шаблоны презентаций\школьны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2 «А» класс –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25 человек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выполняли работу,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4 ученика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без ошибок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(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16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%)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2 «Б» класс –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29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человек выполняли работу,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12 учеников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без ошибок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(41%)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2 «В» класс -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21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человек выполняли работу,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1 ученик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без ошибок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(5%)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2 «Г» класс –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25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человек выполняли работу,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7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учеников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без ошибок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(28%)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2 «Д» класс -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27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человек выполняли работу,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9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учеников без ошибок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(33%)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P1220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071678"/>
            <a:ext cx="5500726" cy="4125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\Шаблоны презентаций\школьны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61436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3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«А» класс –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25человек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выполняли работу, 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                   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18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учеников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без ошибок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(72%)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3«Б» класс – 25 человек выполняли работу,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                      7 учеников без ошибок (28%)</a:t>
            </a:r>
          </a:p>
          <a:p>
            <a:pPr algn="just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3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«В» класс -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22 человека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выполняли работу,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                      5 учеников без ошибок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(23%)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pPr algn="just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3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«Г» класс –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24 человека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выполняли работу,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                    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5 учеников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без ошибок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(21%)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3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«Д»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класс –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23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человека выполняли работу,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                    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2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учеников без ошибок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(9%)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pPr algn="just"/>
            <a:endParaRPr lang="ru-RU" sz="240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P1220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357298"/>
            <a:ext cx="3339709" cy="4452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\Шаблоны презентаций\школьны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53578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4 «А» класс –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25 человек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выполняли работу, 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                  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9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учеников без ошибок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(36%)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4 «Б» класс –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23 человека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выполняли работу,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                      10 учеников без ошибок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(43%)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4 «В» класс -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23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человека выполняли работу,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                    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11 учеников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без ошибок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(49%)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4 «Г» класс –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26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человек выполняли работу,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                    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8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учеников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без ошибок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(31%)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20160908_1524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3357562"/>
            <a:ext cx="4500562" cy="337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220951.JPG"/>
          <p:cNvPicPr>
            <a:picLocks noChangeAspect="1"/>
          </p:cNvPicPr>
          <p:nvPr/>
        </p:nvPicPr>
        <p:blipFill>
          <a:blip r:embed="rId4" cstate="print"/>
          <a:srcRect l="18750" r="9375" b="14583"/>
          <a:stretch>
            <a:fillRect/>
          </a:stretch>
        </p:blipFill>
        <p:spPr>
          <a:xfrm>
            <a:off x="5429256" y="428604"/>
            <a:ext cx="3357586" cy="2992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289</Words>
  <Application>Microsoft Office PowerPoint</Application>
  <PresentationFormat>Экран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11</cp:revision>
  <dcterms:created xsi:type="dcterms:W3CDTF">2016-09-15T19:16:56Z</dcterms:created>
  <dcterms:modified xsi:type="dcterms:W3CDTF">2017-09-29T06:36:34Z</dcterms:modified>
</cp:coreProperties>
</file>