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60" r:id="rId5"/>
    <p:sldId id="261" r:id="rId6"/>
    <p:sldId id="263"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CAEEE0-4B45-4311-BA23-C8AFC04B0C19}" type="datetimeFigureOut">
              <a:rPr lang="ru-RU" smtClean="0"/>
              <a:t>27.04.2017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190FD8-48ED-4579-AD34-D65440EC0D65}"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9190FD8-48ED-4579-AD34-D65440EC0D65}" type="slidenum">
              <a:rPr lang="ru-RU" smtClean="0"/>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C2CB8AE1-37CE-413C-B8BB-E93388FE15AE}" type="datetimeFigureOut">
              <a:rPr lang="ru-RU" smtClean="0"/>
              <a:pPr/>
              <a:t>27.04.2017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2023E341-F50C-4FCC-86BC-D1E8A5C0E31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2CB8AE1-37CE-413C-B8BB-E93388FE15AE}" type="datetimeFigureOut">
              <a:rPr lang="ru-RU" smtClean="0"/>
              <a:pPr/>
              <a:t>27.04.2017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23E341-F50C-4FCC-86BC-D1E8A5C0E31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2CB8AE1-37CE-413C-B8BB-E93388FE15AE}" type="datetimeFigureOut">
              <a:rPr lang="ru-RU" smtClean="0"/>
              <a:pPr/>
              <a:t>27.04.2017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23E341-F50C-4FCC-86BC-D1E8A5C0E31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2CB8AE1-37CE-413C-B8BB-E93388FE15AE}" type="datetimeFigureOut">
              <a:rPr lang="ru-RU" smtClean="0"/>
              <a:pPr/>
              <a:t>27.04.2017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2023E341-F50C-4FCC-86BC-D1E8A5C0E31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C2CB8AE1-37CE-413C-B8BB-E93388FE15AE}" type="datetimeFigureOut">
              <a:rPr lang="ru-RU" smtClean="0"/>
              <a:pPr/>
              <a:t>27.04.2017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2023E341-F50C-4FCC-86BC-D1E8A5C0E314}"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C2CB8AE1-37CE-413C-B8BB-E93388FE15AE}" type="datetimeFigureOut">
              <a:rPr lang="ru-RU" smtClean="0"/>
              <a:pPr/>
              <a:t>27.04.2017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023E341-F50C-4FCC-86BC-D1E8A5C0E31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C2CB8AE1-37CE-413C-B8BB-E93388FE15AE}" type="datetimeFigureOut">
              <a:rPr lang="ru-RU" smtClean="0"/>
              <a:pPr/>
              <a:t>27.04.2017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2023E341-F50C-4FCC-86BC-D1E8A5C0E314}"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C2CB8AE1-37CE-413C-B8BB-E93388FE15AE}" type="datetimeFigureOut">
              <a:rPr lang="ru-RU" smtClean="0"/>
              <a:pPr/>
              <a:t>27.04.2017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23E341-F50C-4FCC-86BC-D1E8A5C0E31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2CB8AE1-37CE-413C-B8BB-E93388FE15AE}" type="datetimeFigureOut">
              <a:rPr lang="ru-RU" smtClean="0"/>
              <a:pPr/>
              <a:t>27.04.2017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23E341-F50C-4FCC-86BC-D1E8A5C0E31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2CB8AE1-37CE-413C-B8BB-E93388FE15AE}" type="datetimeFigureOut">
              <a:rPr lang="ru-RU" smtClean="0"/>
              <a:pPr/>
              <a:t>27.04.2017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23E341-F50C-4FCC-86BC-D1E8A5C0E31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C2CB8AE1-37CE-413C-B8BB-E93388FE15AE}" type="datetimeFigureOut">
              <a:rPr lang="ru-RU" smtClean="0"/>
              <a:pPr/>
              <a:t>27.04.2017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023E341-F50C-4FCC-86BC-D1E8A5C0E314}"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2CB8AE1-37CE-413C-B8BB-E93388FE15AE}" type="datetimeFigureOut">
              <a:rPr lang="ru-RU" smtClean="0"/>
              <a:pPr/>
              <a:t>27.04.2017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023E341-F50C-4FCC-86BC-D1E8A5C0E314}"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500042"/>
            <a:ext cx="7772400" cy="1214446"/>
          </a:xfrm>
        </p:spPr>
        <p:txBody>
          <a:bodyPr>
            <a:noAutofit/>
          </a:bodyPr>
          <a:lstStyle/>
          <a:p>
            <a:r>
              <a:rPr lang="ru-RU" sz="8000" dirty="0" smtClean="0"/>
              <a:t>Чистый город.</a:t>
            </a:r>
            <a:endParaRPr lang="ru-RU" sz="8000" dirty="0"/>
          </a:p>
        </p:txBody>
      </p:sp>
      <p:sp>
        <p:nvSpPr>
          <p:cNvPr id="3" name="Подзаголовок 2"/>
          <p:cNvSpPr>
            <a:spLocks noGrp="1"/>
          </p:cNvSpPr>
          <p:nvPr>
            <p:ph type="subTitle" idx="1"/>
          </p:nvPr>
        </p:nvSpPr>
        <p:spPr>
          <a:xfrm>
            <a:off x="714348" y="2500306"/>
            <a:ext cx="3571900" cy="3138494"/>
          </a:xfrm>
        </p:spPr>
        <p:txBody>
          <a:bodyPr/>
          <a:lstStyle/>
          <a:p>
            <a:r>
              <a:rPr lang="ru-RU" dirty="0" smtClean="0"/>
              <a:t>Проект волонтерского отряда МБОУ СШ № 53 «Будущее планеты»</a:t>
            </a:r>
          </a:p>
          <a:p>
            <a:r>
              <a:rPr lang="ru-RU" dirty="0" smtClean="0"/>
              <a:t>Презентация составлена учащийся 10Б класса МБОУ СШ № 53</a:t>
            </a:r>
          </a:p>
          <a:p>
            <a:r>
              <a:rPr lang="ru-RU" dirty="0" smtClean="0"/>
              <a:t>Дмитриевой Софией</a:t>
            </a:r>
            <a:endParaRPr lang="ru-RU" dirty="0"/>
          </a:p>
        </p:txBody>
      </p:sp>
      <p:pic>
        <p:nvPicPr>
          <p:cNvPr id="5" name="Рисунок 4" descr="1415340833_0_a1bcf_1c4809c1_l.jpg"/>
          <p:cNvPicPr>
            <a:picLocks noChangeAspect="1"/>
          </p:cNvPicPr>
          <p:nvPr/>
        </p:nvPicPr>
        <p:blipFill>
          <a:blip r:embed="rId2"/>
          <a:stretch>
            <a:fillRect/>
          </a:stretch>
        </p:blipFill>
        <p:spPr>
          <a:xfrm>
            <a:off x="4714876" y="2285992"/>
            <a:ext cx="3781428" cy="41624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Описание проекта.</a:t>
            </a:r>
            <a:endParaRPr lang="ru-RU" dirty="0"/>
          </a:p>
        </p:txBody>
      </p:sp>
      <p:sp>
        <p:nvSpPr>
          <p:cNvPr id="3" name="Содержимое 2"/>
          <p:cNvSpPr>
            <a:spLocks noGrp="1"/>
          </p:cNvSpPr>
          <p:nvPr>
            <p:ph idx="1"/>
          </p:nvPr>
        </p:nvSpPr>
        <p:spPr>
          <a:xfrm>
            <a:off x="304800" y="1554162"/>
            <a:ext cx="8482042" cy="1946276"/>
          </a:xfrm>
        </p:spPr>
        <p:txBody>
          <a:bodyPr>
            <a:normAutofit fontScale="77500" lnSpcReduction="20000"/>
          </a:bodyPr>
          <a:lstStyle/>
          <a:p>
            <a:pPr algn="just">
              <a:buNone/>
            </a:pPr>
            <a:r>
              <a:rPr lang="ru-RU" dirty="0" smtClean="0"/>
              <a:t>		</a:t>
            </a:r>
            <a:r>
              <a:rPr lang="ru-RU" dirty="0" smtClean="0"/>
              <a:t>	</a:t>
            </a:r>
            <a:r>
              <a:rPr lang="ru-RU" dirty="0" smtClean="0"/>
              <a:t>С 2012 – 2013 учебного года </a:t>
            </a:r>
            <a:r>
              <a:rPr lang="ru-RU" dirty="0" smtClean="0"/>
              <a:t>в МБОУ СШ № 53 </a:t>
            </a:r>
            <a:r>
              <a:rPr lang="ru-RU" dirty="0" smtClean="0"/>
              <a:t>работает </a:t>
            </a:r>
            <a:r>
              <a:rPr lang="ru-RU" dirty="0" smtClean="0"/>
              <a:t>волонтерский отряд «Будущее планеты». Сферы деятельности отряда весьма разнообразны. Одна из них направлена на экологию города Твери и окрестностей. Проект «Чистый город» работает в этом направлении.</a:t>
            </a:r>
          </a:p>
        </p:txBody>
      </p:sp>
      <p:pic>
        <p:nvPicPr>
          <p:cNvPr id="4" name="Рисунок 3" descr="3.jpg"/>
          <p:cNvPicPr>
            <a:picLocks noChangeAspect="1"/>
          </p:cNvPicPr>
          <p:nvPr/>
        </p:nvPicPr>
        <p:blipFill>
          <a:blip r:embed="rId2"/>
          <a:stretch>
            <a:fillRect/>
          </a:stretch>
        </p:blipFill>
        <p:spPr>
          <a:xfrm>
            <a:off x="2000232" y="3571876"/>
            <a:ext cx="4929190" cy="278229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Цели и задачи</a:t>
            </a:r>
            <a:endParaRPr lang="ru-RU" dirty="0"/>
          </a:p>
        </p:txBody>
      </p:sp>
      <p:sp>
        <p:nvSpPr>
          <p:cNvPr id="3" name="Содержимое 2"/>
          <p:cNvSpPr>
            <a:spLocks noGrp="1"/>
          </p:cNvSpPr>
          <p:nvPr>
            <p:ph idx="1"/>
          </p:nvPr>
        </p:nvSpPr>
        <p:spPr>
          <a:xfrm>
            <a:off x="304800" y="1554162"/>
            <a:ext cx="4624390" cy="4525963"/>
          </a:xfrm>
        </p:spPr>
        <p:txBody>
          <a:bodyPr>
            <a:normAutofit fontScale="85000" lnSpcReduction="20000"/>
          </a:bodyPr>
          <a:lstStyle/>
          <a:p>
            <a:pPr algn="just"/>
            <a:r>
              <a:rPr lang="ru-RU" dirty="0" smtClean="0"/>
              <a:t>Воспитание у учащихся МБОУ СШ № 53 любви к чистоте и порядку на улицах нашего города.</a:t>
            </a:r>
          </a:p>
          <a:p>
            <a:pPr algn="just"/>
            <a:r>
              <a:rPr lang="ru-RU" dirty="0" smtClean="0"/>
              <a:t>Патриотическое воспитание</a:t>
            </a:r>
            <a:r>
              <a:rPr lang="ru-RU" dirty="0" smtClean="0"/>
              <a:t>.</a:t>
            </a:r>
          </a:p>
          <a:p>
            <a:pPr algn="just"/>
            <a:r>
              <a:rPr lang="ru-RU" dirty="0" smtClean="0"/>
              <a:t>Содействовать улучшению экологии в нашем микрорайоне.</a:t>
            </a:r>
          </a:p>
          <a:p>
            <a:pPr algn="just"/>
            <a:r>
              <a:rPr lang="ru-RU" dirty="0" smtClean="0"/>
              <a:t>Расширить знание детей о взаимности мира природы и деятельности человека.</a:t>
            </a:r>
          </a:p>
          <a:p>
            <a:pPr algn="just"/>
            <a:endParaRPr lang="ru-RU" dirty="0" smtClean="0"/>
          </a:p>
          <a:p>
            <a:pPr>
              <a:buNone/>
            </a:pPr>
            <a:endParaRPr lang="ru-RU" dirty="0"/>
          </a:p>
        </p:txBody>
      </p:sp>
      <p:pic>
        <p:nvPicPr>
          <p:cNvPr id="4" name="Рисунок 3" descr="8.jpg"/>
          <p:cNvPicPr>
            <a:picLocks noChangeAspect="1"/>
          </p:cNvPicPr>
          <p:nvPr/>
        </p:nvPicPr>
        <p:blipFill>
          <a:blip r:embed="rId2"/>
          <a:stretch>
            <a:fillRect/>
          </a:stretch>
        </p:blipFill>
        <p:spPr>
          <a:xfrm>
            <a:off x="6715140" y="285728"/>
            <a:ext cx="2120816" cy="3571900"/>
          </a:xfrm>
          <a:prstGeom prst="rect">
            <a:avLst/>
          </a:prstGeom>
          <a:ln>
            <a:noFill/>
          </a:ln>
          <a:effectLst>
            <a:outerShdw blurRad="292100" dist="139700" dir="2700000" algn="tl" rotWithShape="0">
              <a:srgbClr val="333333">
                <a:alpha val="65000"/>
              </a:srgbClr>
            </a:outerShdw>
          </a:effectLst>
        </p:spPr>
      </p:pic>
      <p:pic>
        <p:nvPicPr>
          <p:cNvPr id="5" name="Рисунок 4" descr="9.jpg"/>
          <p:cNvPicPr>
            <a:picLocks noChangeAspect="1"/>
          </p:cNvPicPr>
          <p:nvPr/>
        </p:nvPicPr>
        <p:blipFill>
          <a:blip r:embed="rId3"/>
          <a:stretch>
            <a:fillRect/>
          </a:stretch>
        </p:blipFill>
        <p:spPr>
          <a:xfrm>
            <a:off x="5000628" y="2571744"/>
            <a:ext cx="2375313" cy="400052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Методы проекта</a:t>
            </a:r>
            <a:endParaRPr lang="ru-RU" dirty="0"/>
          </a:p>
        </p:txBody>
      </p:sp>
      <p:sp>
        <p:nvSpPr>
          <p:cNvPr id="3" name="Содержимое 2"/>
          <p:cNvSpPr>
            <a:spLocks noGrp="1"/>
          </p:cNvSpPr>
          <p:nvPr>
            <p:ph idx="1"/>
          </p:nvPr>
        </p:nvSpPr>
        <p:spPr>
          <a:xfrm>
            <a:off x="4500562" y="1142984"/>
            <a:ext cx="4410076" cy="5357850"/>
          </a:xfrm>
        </p:spPr>
        <p:txBody>
          <a:bodyPr>
            <a:normAutofit fontScale="85000" lnSpcReduction="20000"/>
          </a:bodyPr>
          <a:lstStyle/>
          <a:p>
            <a:pPr algn="just"/>
            <a:r>
              <a:rPr lang="ru-RU" dirty="0" smtClean="0"/>
              <a:t>Беседы с учащимися </a:t>
            </a:r>
            <a:r>
              <a:rPr lang="ru-RU" dirty="0" smtClean="0"/>
              <a:t>школы.</a:t>
            </a:r>
            <a:endParaRPr lang="ru-RU" dirty="0" smtClean="0"/>
          </a:p>
          <a:p>
            <a:pPr algn="just"/>
            <a:r>
              <a:rPr lang="ru-RU" dirty="0" smtClean="0"/>
              <a:t>Акции по уборке территорий от мусора в весенне-летний </a:t>
            </a:r>
            <a:r>
              <a:rPr lang="ru-RU" dirty="0" smtClean="0"/>
              <a:t>период (улицы города, территория дошкольного отделения МБОУ СШ № 53).</a:t>
            </a:r>
            <a:endParaRPr lang="ru-RU" dirty="0" smtClean="0"/>
          </a:p>
          <a:p>
            <a:pPr algn="just"/>
            <a:r>
              <a:rPr lang="ru-RU" dirty="0" smtClean="0"/>
              <a:t>Содержание в чистоте мемориального захоронения на улице Зинаиды </a:t>
            </a:r>
            <a:r>
              <a:rPr lang="ru-RU" dirty="0" err="1" smtClean="0"/>
              <a:t>Коноплянниковой</a:t>
            </a:r>
            <a:r>
              <a:rPr lang="ru-RU" dirty="0" smtClean="0"/>
              <a:t>.</a:t>
            </a:r>
            <a:endParaRPr lang="ru-RU" dirty="0"/>
          </a:p>
        </p:txBody>
      </p:sp>
      <p:pic>
        <p:nvPicPr>
          <p:cNvPr id="6" name="Рисунок 5" descr="55.jpg"/>
          <p:cNvPicPr>
            <a:picLocks noChangeAspect="1"/>
          </p:cNvPicPr>
          <p:nvPr/>
        </p:nvPicPr>
        <p:blipFill>
          <a:blip r:embed="rId2" cstate="print"/>
          <a:stretch>
            <a:fillRect/>
          </a:stretch>
        </p:blipFill>
        <p:spPr>
          <a:xfrm>
            <a:off x="571472" y="1428736"/>
            <a:ext cx="3714744" cy="2476980"/>
          </a:xfrm>
          <a:prstGeom prst="rect">
            <a:avLst/>
          </a:prstGeom>
          <a:ln>
            <a:noFill/>
          </a:ln>
          <a:effectLst>
            <a:outerShdw blurRad="292100" dist="139700" dir="2700000" algn="tl" rotWithShape="0">
              <a:srgbClr val="333333">
                <a:alpha val="65000"/>
              </a:srgbClr>
            </a:outerShdw>
          </a:effectLst>
        </p:spPr>
      </p:pic>
      <p:pic>
        <p:nvPicPr>
          <p:cNvPr id="7" name="Рисунок 6" descr="2.jpg"/>
          <p:cNvPicPr>
            <a:picLocks noChangeAspect="1"/>
          </p:cNvPicPr>
          <p:nvPr/>
        </p:nvPicPr>
        <p:blipFill>
          <a:blip r:embed="rId3"/>
          <a:stretch>
            <a:fillRect/>
          </a:stretch>
        </p:blipFill>
        <p:spPr>
          <a:xfrm>
            <a:off x="428596" y="4071942"/>
            <a:ext cx="3929058" cy="221776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ОжидаемыЕ</a:t>
            </a:r>
            <a:r>
              <a:rPr lang="ru-RU" dirty="0" smtClean="0"/>
              <a:t> </a:t>
            </a:r>
            <a:r>
              <a:rPr lang="ru-RU" dirty="0" smtClean="0"/>
              <a:t>результаты</a:t>
            </a:r>
            <a:endParaRPr lang="ru-RU" dirty="0"/>
          </a:p>
        </p:txBody>
      </p:sp>
      <p:sp>
        <p:nvSpPr>
          <p:cNvPr id="3" name="Содержимое 2"/>
          <p:cNvSpPr>
            <a:spLocks noGrp="1"/>
          </p:cNvSpPr>
          <p:nvPr>
            <p:ph idx="1"/>
          </p:nvPr>
        </p:nvSpPr>
        <p:spPr>
          <a:xfrm>
            <a:off x="304800" y="1554162"/>
            <a:ext cx="4410076" cy="4875234"/>
          </a:xfrm>
        </p:spPr>
        <p:txBody>
          <a:bodyPr>
            <a:normAutofit fontScale="77500" lnSpcReduction="20000"/>
          </a:bodyPr>
          <a:lstStyle/>
          <a:p>
            <a:pPr algn="just"/>
            <a:r>
              <a:rPr lang="ru-RU" dirty="0" smtClean="0"/>
              <a:t>Привить учащимся нашей школы и жителям Заволжского района города Твери потребность в чистоте на улицах и в душах.</a:t>
            </a:r>
          </a:p>
          <a:p>
            <a:pPr algn="just"/>
            <a:r>
              <a:rPr lang="ru-RU" dirty="0" smtClean="0"/>
              <a:t>Убрать мусор на улицах города и в мемориальных местах.</a:t>
            </a:r>
          </a:p>
          <a:p>
            <a:pPr algn="just"/>
            <a:r>
              <a:rPr lang="ru-RU" dirty="0" smtClean="0"/>
              <a:t>Показать пример окружающим</a:t>
            </a:r>
            <a:r>
              <a:rPr lang="ru-RU" dirty="0" smtClean="0"/>
              <a:t>.</a:t>
            </a:r>
          </a:p>
          <a:p>
            <a:pPr algn="just"/>
            <a:r>
              <a:rPr lang="ru-RU" dirty="0" smtClean="0"/>
              <a:t>Осознание детьми и взрослыми значимости охраны природы.</a:t>
            </a:r>
            <a:endParaRPr lang="ru-RU" dirty="0"/>
          </a:p>
        </p:txBody>
      </p:sp>
      <p:pic>
        <p:nvPicPr>
          <p:cNvPr id="4" name="Рисунок 3" descr="1493022761.jpg"/>
          <p:cNvPicPr>
            <a:picLocks noChangeAspect="1"/>
          </p:cNvPicPr>
          <p:nvPr/>
        </p:nvPicPr>
        <p:blipFill>
          <a:blip r:embed="rId3" cstate="print"/>
          <a:stretch>
            <a:fillRect/>
          </a:stretch>
        </p:blipFill>
        <p:spPr>
          <a:xfrm>
            <a:off x="5286380" y="1303720"/>
            <a:ext cx="3286116" cy="2464587"/>
          </a:xfrm>
          <a:prstGeom prst="rect">
            <a:avLst/>
          </a:prstGeom>
          <a:ln>
            <a:noFill/>
          </a:ln>
          <a:effectLst>
            <a:outerShdw blurRad="292100" dist="139700" dir="2700000" algn="tl" rotWithShape="0">
              <a:srgbClr val="333333">
                <a:alpha val="65000"/>
              </a:srgbClr>
            </a:outerShdw>
          </a:effectLst>
        </p:spPr>
      </p:pic>
      <p:pic>
        <p:nvPicPr>
          <p:cNvPr id="5" name="Рисунок 4" descr="11.jpg"/>
          <p:cNvPicPr>
            <a:picLocks noChangeAspect="1"/>
          </p:cNvPicPr>
          <p:nvPr/>
        </p:nvPicPr>
        <p:blipFill>
          <a:blip r:embed="rId4" cstate="print"/>
          <a:stretch>
            <a:fillRect/>
          </a:stretch>
        </p:blipFill>
        <p:spPr>
          <a:xfrm>
            <a:off x="4929190" y="3857628"/>
            <a:ext cx="3893402" cy="259610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jpg"/>
          <p:cNvPicPr>
            <a:picLocks noGrp="1" noChangeAspect="1"/>
          </p:cNvPicPr>
          <p:nvPr>
            <p:ph idx="1"/>
          </p:nvPr>
        </p:nvPicPr>
        <p:blipFill>
          <a:blip r:embed="rId2"/>
          <a:stretch>
            <a:fillRect/>
          </a:stretch>
        </p:blipFill>
        <p:spPr>
          <a:xfrm>
            <a:off x="142844" y="1214422"/>
            <a:ext cx="4429651" cy="2500330"/>
          </a:xfrm>
          <a:prstGeom prst="rect">
            <a:avLst/>
          </a:prstGeom>
          <a:ln>
            <a:noFill/>
          </a:ln>
          <a:effectLst>
            <a:outerShdw blurRad="292100" dist="139700" dir="2700000" algn="tl" rotWithShape="0">
              <a:srgbClr val="333333">
                <a:alpha val="65000"/>
              </a:srgbClr>
            </a:outerShdw>
          </a:effectLst>
        </p:spPr>
      </p:pic>
      <p:pic>
        <p:nvPicPr>
          <p:cNvPr id="5" name="Рисунок 4" descr="66.jpg"/>
          <p:cNvPicPr>
            <a:picLocks noChangeAspect="1"/>
          </p:cNvPicPr>
          <p:nvPr/>
        </p:nvPicPr>
        <p:blipFill>
          <a:blip r:embed="rId3" cstate="print"/>
          <a:stretch>
            <a:fillRect/>
          </a:stretch>
        </p:blipFill>
        <p:spPr>
          <a:xfrm>
            <a:off x="4714876" y="1214422"/>
            <a:ext cx="4143455" cy="2762843"/>
          </a:xfrm>
          <a:prstGeom prst="rect">
            <a:avLst/>
          </a:prstGeom>
          <a:ln>
            <a:noFill/>
          </a:ln>
          <a:effectLst>
            <a:outerShdw blurRad="292100" dist="139700" dir="2700000" algn="tl" rotWithShape="0">
              <a:srgbClr val="333333">
                <a:alpha val="65000"/>
              </a:srgbClr>
            </a:outerShdw>
          </a:effectLst>
        </p:spPr>
      </p:pic>
      <p:pic>
        <p:nvPicPr>
          <p:cNvPr id="6" name="Рисунок 5" descr="33.jpg"/>
          <p:cNvPicPr>
            <a:picLocks noChangeAspect="1"/>
          </p:cNvPicPr>
          <p:nvPr/>
        </p:nvPicPr>
        <p:blipFill>
          <a:blip r:embed="rId4" cstate="print"/>
          <a:stretch>
            <a:fillRect/>
          </a:stretch>
        </p:blipFill>
        <p:spPr>
          <a:xfrm>
            <a:off x="428596" y="4071942"/>
            <a:ext cx="3679045" cy="2453176"/>
          </a:xfrm>
          <a:prstGeom prst="rect">
            <a:avLst/>
          </a:prstGeom>
          <a:ln>
            <a:noFill/>
          </a:ln>
          <a:effectLst>
            <a:outerShdw blurRad="292100" dist="139700" dir="2700000" algn="tl" rotWithShape="0">
              <a:srgbClr val="333333">
                <a:alpha val="65000"/>
              </a:srgbClr>
            </a:outerShdw>
          </a:effectLst>
        </p:spPr>
      </p:pic>
      <p:pic>
        <p:nvPicPr>
          <p:cNvPr id="7" name="Рисунок 6" descr="4.jpg"/>
          <p:cNvPicPr>
            <a:picLocks noChangeAspect="1"/>
          </p:cNvPicPr>
          <p:nvPr/>
        </p:nvPicPr>
        <p:blipFill>
          <a:blip r:embed="rId5"/>
          <a:stretch>
            <a:fillRect/>
          </a:stretch>
        </p:blipFill>
        <p:spPr>
          <a:xfrm>
            <a:off x="4786314" y="4071942"/>
            <a:ext cx="3821167" cy="254495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Выводы</a:t>
            </a:r>
            <a:endParaRPr lang="ru-RU" dirty="0"/>
          </a:p>
        </p:txBody>
      </p:sp>
      <p:sp>
        <p:nvSpPr>
          <p:cNvPr id="3" name="Содержимое 2"/>
          <p:cNvSpPr>
            <a:spLocks noGrp="1"/>
          </p:cNvSpPr>
          <p:nvPr>
            <p:ph idx="1"/>
          </p:nvPr>
        </p:nvSpPr>
        <p:spPr/>
        <p:txBody>
          <a:bodyPr/>
          <a:lstStyle/>
          <a:p>
            <a:pPr algn="just"/>
            <a:r>
              <a:rPr lang="ru-RU" dirty="0" smtClean="0"/>
              <a:t>Выбранная тема является актуальной, так как в настоящее время экология желает быть лучше. Мы хотим преобразить город, но только нас не хватит. Поэтому мы хотим продолжать наш проект, т.к одним днем тут не справиться. Мы рассчитываем на то что, люди, смотрящие на нас, начнут содействовать в помощи нам, для полной реализации проекта.</a:t>
            </a:r>
            <a:r>
              <a:rPr lang="ru-RU" dirty="0" smtClean="0"/>
              <a:t> </a:t>
            </a:r>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133</TotalTime>
  <Words>215</Words>
  <Application>Microsoft Office PowerPoint</Application>
  <PresentationFormat>Экран (4:3)</PresentationFormat>
  <Paragraphs>23</Paragraphs>
  <Slides>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Трек</vt:lpstr>
      <vt:lpstr>Чистый город.</vt:lpstr>
      <vt:lpstr>Описание проекта.</vt:lpstr>
      <vt:lpstr>Цели и задачи</vt:lpstr>
      <vt:lpstr>Методы проекта</vt:lpstr>
      <vt:lpstr>ОжидаемыЕ результаты</vt:lpstr>
      <vt:lpstr>Слайд 6</vt:lpstr>
      <vt:lpstr>Выводы</vt:lpstr>
    </vt:vector>
  </TitlesOfParts>
  <Company>МОУ СОШ №53</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Чистый город.</dc:title>
  <dc:creator>COMPUTER 1</dc:creator>
  <cp:lastModifiedBy>COMPUTER 1</cp:lastModifiedBy>
  <cp:revision>15</cp:revision>
  <dcterms:created xsi:type="dcterms:W3CDTF">2017-04-22T05:33:54Z</dcterms:created>
  <dcterms:modified xsi:type="dcterms:W3CDTF">2017-04-27T06:14:53Z</dcterms:modified>
</cp:coreProperties>
</file>