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1944" y="-864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5659" y="4725234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961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Людмила Викторовна Хрусталева</cp:lastModifiedBy>
  <cp:revision>66</cp:revision>
  <cp:lastPrinted>2017-03-23T17:46:05Z</cp:lastPrinted>
  <dcterms:created xsi:type="dcterms:W3CDTF">2015-01-29T07:54:40Z</dcterms:created>
  <dcterms:modified xsi:type="dcterms:W3CDTF">2017-04-21T07:10:25Z</dcterms:modified>
</cp:coreProperties>
</file>