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8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26.06.2007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26.06.2007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26.06.2007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26.06.2007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26.06.2007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26.06.2007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26.06.2007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26.06.2007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8064896" cy="1080120"/>
          </a:xfrm>
        </p:spPr>
        <p:txBody>
          <a:bodyPr>
            <a:noAutofit/>
          </a:bodyPr>
          <a:lstStyle/>
          <a:p>
            <a:r>
              <a:rPr lang="ru-RU" sz="4800" dirty="0" smtClean="0"/>
              <a:t>«Мы наследники-Победы!»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276872"/>
            <a:ext cx="4608512" cy="10668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7 апреля 2017 года в ДК «Химволокно» состоялся 7-й ежегодный открытый городской молодёжный слёт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602128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Ученица 8 «А» МОУ СОШ № 50</a:t>
            </a:r>
          </a:p>
          <a:p>
            <a:pPr algn="ctr"/>
            <a:r>
              <a:rPr lang="ru-RU" dirty="0" smtClean="0"/>
              <a:t>Петрова Александра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77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7977"/>
            <a:ext cx="424847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Новая папка (5)\SAM_33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96449"/>
            <a:ext cx="5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775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шестой этап «Звезда Памяти»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Здесь нам рассказали и показали как можно сделать эту звезду. При помощи обычных материалов:  картона, бумаги и клея. И получается такая красота!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87" r="28734"/>
          <a:stretch/>
        </p:blipFill>
        <p:spPr bwMode="auto">
          <a:xfrm>
            <a:off x="1208018" y="2924944"/>
            <a:ext cx="2410512" cy="350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vlcsnap-2017-04-20-22h25m54s58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881" r="28057"/>
          <a:stretch/>
        </p:blipFill>
        <p:spPr bwMode="auto">
          <a:xfrm>
            <a:off x="5076056" y="2924944"/>
            <a:ext cx="238298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766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получили массу удовольствия от увиденного и услышанного. И мы будем стараться совершать эти акции призывая учеников нашей школы помочь в совершенствование проекта «Мы наследники-Победы!»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287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8175" y="2708920"/>
            <a:ext cx="6907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60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8958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 тепло встретили</a:t>
            </a:r>
            <a:endParaRPr lang="ru-RU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Новая папка (5)\SAM_3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58"/>
            <a:ext cx="4608512" cy="302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33441"/>
            <a:ext cx="4464496" cy="297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44792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Небольшая выставка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Новая папка (5)\SAM_32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04" t="6141" r="-3884" b="13144"/>
          <a:stretch/>
        </p:blipFill>
        <p:spPr bwMode="auto">
          <a:xfrm>
            <a:off x="539552" y="1556792"/>
            <a:ext cx="4178602" cy="235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 (5)\SAM_32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04" t="8460"/>
          <a:stretch/>
        </p:blipFill>
        <p:spPr bwMode="auto">
          <a:xfrm>
            <a:off x="3995936" y="3429000"/>
            <a:ext cx="4656359" cy="29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Новая папка (5)\SAM_32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644"/>
          <a:stretch/>
        </p:blipFill>
        <p:spPr bwMode="auto">
          <a:xfrm rot="5400000">
            <a:off x="1036486" y="3651495"/>
            <a:ext cx="2923075" cy="26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Новая папка (5)\SAM_327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9"/>
          <a:stretch/>
        </p:blipFill>
        <p:spPr bwMode="auto">
          <a:xfrm>
            <a:off x="5364088" y="928062"/>
            <a:ext cx="3000767" cy="25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7288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Построение школ и небольшой концерт</a:t>
            </a:r>
            <a:endParaRPr lang="ru-RU" dirty="0"/>
          </a:p>
        </p:txBody>
      </p:sp>
      <p:pic>
        <p:nvPicPr>
          <p:cNvPr id="3074" name="Picture 2" descr="C:\Users\User\Desktop\Новая папка (5)\SAM_32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4477792" cy="298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овая папка (5)\SAM_32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3016"/>
            <a:ext cx="4471200" cy="29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2084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4740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Первый этап «Салют, Победа!»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2564904"/>
            <a:ext cx="4834880" cy="45259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должны были написать конкурсы для Дня Победы. Мы услышали огромное количество предложений от наших сверстников.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247636" cy="298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679446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Второй этап « Рейд Труда и Памяти»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рассказали как можно облагораживать территорию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школы, но  и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города. Предлагали участвовать в благоустройстве памятных мест города Твери.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7271" y="3573016"/>
            <a:ext cx="4111160" cy="274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416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Третий этап «Поздравление с Днём Победы»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700808"/>
            <a:ext cx="5544616" cy="452596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мы были в роли актёров. Это быстрые съёмки, заучивание слов на ходу, импровизация. Нам было предоставлено 3 минуты для того чтобы записать клип, и конечно мы удачно его записали только со второго раза.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336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Четвёртый этап акция «Письмо Победы»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ли вы задумывались, как Вашей семьи коснулась война? Что лично вы сделали для сохранения памяти о подвиге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аших предков? Часто ли мы помогаем ветеранам? Благодаря этим вопросам и родилась акция «Письмо Победы». Нам рассказали что можно 2 способами провести эту акцию. Первое это написание писем в виде открыток.  А второй в виде «письма в прошлое»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2528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Пятый этап это акция «Георгиевская ленточка»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026302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нам рассказали о истории Георгиевской ленточки и о правиле её ношения. О её символики и что она должна донести до людей. Предложили провести акцию «Георгиевская ленточка» в школе , чтобы все ученики знали что это и зачем она нужна.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5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95</TotalTime>
  <Words>344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Паркет</vt:lpstr>
      <vt:lpstr>«Мы наследники-Победы!»</vt:lpstr>
      <vt:lpstr>Нас тепло встретили</vt:lpstr>
      <vt:lpstr> Небольшая выставка</vt:lpstr>
      <vt:lpstr>Построение школ и небольшой концерт</vt:lpstr>
      <vt:lpstr>Первый этап «Салют, Победа!»</vt:lpstr>
      <vt:lpstr>Второй этап « Рейд Труда и Памяти»</vt:lpstr>
      <vt:lpstr>Третий этап «Поздравление с Днём Победы»</vt:lpstr>
      <vt:lpstr>Четвёртый этап акция «Письмо Победы»</vt:lpstr>
      <vt:lpstr>Пятый этап это акция «Георгиевская ленточка»</vt:lpstr>
      <vt:lpstr>Слайд 10</vt:lpstr>
      <vt:lpstr>Последний шестой этап «Звезда Памяти»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Олег Викторович</cp:lastModifiedBy>
  <cp:revision>15</cp:revision>
  <dcterms:created xsi:type="dcterms:W3CDTF">2017-04-20T15:44:08Z</dcterms:created>
  <dcterms:modified xsi:type="dcterms:W3CDTF">2007-06-26T01:13:33Z</dcterms:modified>
</cp:coreProperties>
</file>