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Актуальные профессии ХХ</a:t>
            </a:r>
            <a:r>
              <a:rPr lang="en-US" dirty="0" smtClean="0"/>
              <a:t>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 ученица 6-1 класса </a:t>
            </a:r>
            <a:r>
              <a:rPr lang="ru-RU" dirty="0" err="1" smtClean="0"/>
              <a:t>Стамплевская</a:t>
            </a:r>
            <a:r>
              <a:rPr lang="ru-RU" dirty="0" smtClean="0"/>
              <a:t>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 </a:t>
            </a:r>
            <a:r>
              <a:rPr lang="ru-RU" u="sng" dirty="0"/>
              <a:t>в</a:t>
            </a:r>
            <a:r>
              <a:rPr lang="ru-RU" u="sng" dirty="0" smtClean="0"/>
              <a:t>ебмастер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Это специализация довольно широкого профиля, в которую входит администрирование, поддержка, обновление сайта. Такой человек может создать сайт сам, заменив веб-дизайнера и программиста. Он может быть владельцем сайта, созданного своими же руками. Очевидно, что база знаний, навыков и опыт должны быть на высоте.</a:t>
            </a:r>
            <a:endParaRPr lang="ru-RU" dirty="0"/>
          </a:p>
        </p:txBody>
      </p:sp>
      <p:pic>
        <p:nvPicPr>
          <p:cNvPr id="5122" name="Picture 2" descr="Картинки по запросу вебмастер э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60205"/>
            <a:ext cx="4718050" cy="311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чем сложность этой профессии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Знание языков. </a:t>
            </a:r>
            <a:r>
              <a:rPr lang="ru-RU" dirty="0"/>
              <a:t>Это пункт для толкового вебмастера является обязательным. </a:t>
            </a:r>
            <a:r>
              <a:rPr lang="ru-RU" dirty="0"/>
              <a:t>П</a:t>
            </a:r>
            <a:r>
              <a:rPr lang="ru-RU" dirty="0" smtClean="0"/>
              <a:t>рактически </a:t>
            </a:r>
            <a:r>
              <a:rPr lang="ru-RU" dirty="0"/>
              <a:t>все пункты (интернет, </a:t>
            </a:r>
            <a:r>
              <a:rPr lang="ru-RU" dirty="0" err="1"/>
              <a:t>html</a:t>
            </a:r>
            <a:r>
              <a:rPr lang="ru-RU" dirty="0"/>
              <a:t>, создание сайтов и </a:t>
            </a:r>
            <a:r>
              <a:rPr lang="ru-RU" dirty="0" err="1"/>
              <a:t>админки</a:t>
            </a:r>
            <a:r>
              <a:rPr lang="ru-RU" dirty="0"/>
              <a:t>) так или иначе связаны с англоязычной </a:t>
            </a:r>
            <a:r>
              <a:rPr lang="ru-RU" dirty="0" smtClean="0"/>
              <a:t>информацией. </a:t>
            </a:r>
            <a:r>
              <a:rPr lang="ru-RU" dirty="0"/>
              <a:t>Знание английского языка позволяет чувствовать себя более комфортно, иметь больше источников информации и вообще это громадный плюс.</a:t>
            </a:r>
            <a:endParaRPr lang="ru-RU" dirty="0"/>
          </a:p>
        </p:txBody>
      </p:sp>
      <p:pic>
        <p:nvPicPr>
          <p:cNvPr id="4098" name="Picture 2" descr="Картинки по запросу вебмастер э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100" y="2654125"/>
            <a:ext cx="4016853" cy="29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Если разобраться, профессия вебмастер требует хорошей подготовки и много усилий. Для неё надо хорошо тренировать свои знания в английском и других языках. Это очень важная и ответственная работа.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вебмастер э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90" y="2499419"/>
            <a:ext cx="3205041" cy="321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0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Профессия контент-</a:t>
            </a:r>
            <a:r>
              <a:rPr lang="ru-RU" dirty="0" err="1"/>
              <a:t>менеждер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Это </a:t>
            </a:r>
            <a:r>
              <a:rPr lang="ru-RU" dirty="0"/>
              <a:t>человек, который наполняет сайты материалами: статьями, новостями, фотографиями. В его обязанности входит координация работы копирайтеров, модераторов и других специалистов, работающих на сайте. Это тяжелая и ответственная работа, где нужно обладать опытом и широкими </a:t>
            </a:r>
            <a:r>
              <a:rPr lang="ru-RU" dirty="0" smtClean="0"/>
              <a:t>знаниями.</a:t>
            </a:r>
            <a:endParaRPr lang="ru-RU" dirty="0"/>
          </a:p>
        </p:txBody>
      </p:sp>
      <p:pic>
        <p:nvPicPr>
          <p:cNvPr id="1026" name="Picture 2" descr="Картинки по запросу контент-менеджер почему важ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41216"/>
            <a:ext cx="4718050" cy="294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эта профессия так важна?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Первостепенная цель – сделать сайт востребованным, посещаемым, конкурентоспособным. Специалист должен улавливать основные тенденции на рынке и привлекать больше потенциальных гостей. Обязанности контент-менеджера довольно обширны. Часто для сайта требуется сотрудник, умеющий верстать и обрабатывать картинки, основные требования – это внимательность, ответственность, усидчивость, способность работать с большими объемами.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контент-менеджер почему важ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641069"/>
            <a:ext cx="4718050" cy="31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Получается, что профессия контент-менеджера очень ответственная и далеко не каждый может справится с этой работой. И, конечно, для этой профессии нужно много работать и учиться. А с таким объёмом работы, справится далеко не каждый.</a:t>
            </a:r>
            <a:endParaRPr lang="ru-RU" dirty="0"/>
          </a:p>
        </p:txBody>
      </p:sp>
      <p:pic>
        <p:nvPicPr>
          <p:cNvPr id="3074" name="Picture 2" descr="Картинки по запросу контент-менеджер почему важ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686" y="2440414"/>
            <a:ext cx="4962281" cy="35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пасибо за внимание компь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60" y="471122"/>
            <a:ext cx="7802032" cy="585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312</Words>
  <Application>Microsoft Office PowerPoint</Application>
  <PresentationFormat>Широкоэкранный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Актуальные профессии ХХI века</vt:lpstr>
      <vt:lpstr>Профессия вебмастер</vt:lpstr>
      <vt:lpstr>В чем сложность этой профессии?</vt:lpstr>
      <vt:lpstr>Вывод</vt:lpstr>
      <vt:lpstr>Профессия контент-менеждер</vt:lpstr>
      <vt:lpstr>Почему эта профессия так важна?</vt:lpstr>
      <vt:lpstr>Вывод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профессии ХХI века</dc:title>
  <dc:creator>administrator</dc:creator>
  <cp:lastModifiedBy>administrator</cp:lastModifiedBy>
  <cp:revision>4</cp:revision>
  <dcterms:created xsi:type="dcterms:W3CDTF">2017-04-01T18:33:31Z</dcterms:created>
  <dcterms:modified xsi:type="dcterms:W3CDTF">2017-04-01T19:05:11Z</dcterms:modified>
</cp:coreProperties>
</file>