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4" r:id="rId5"/>
    <p:sldId id="273" r:id="rId6"/>
    <p:sldId id="270" r:id="rId7"/>
    <p:sldId id="267" r:id="rId8"/>
    <p:sldId id="275" r:id="rId9"/>
    <p:sldId id="259" r:id="rId10"/>
    <p:sldId id="264" r:id="rId11"/>
    <p:sldId id="260" r:id="rId12"/>
    <p:sldId id="261" r:id="rId13"/>
    <p:sldId id="262" r:id="rId14"/>
    <p:sldId id="263" r:id="rId15"/>
    <p:sldId id="265" r:id="rId16"/>
    <p:sldId id="266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7212F-9BBD-43AB-A2C1-F9158A545371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C31B6-C13F-45DF-98C1-AF166B1C9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02624" cy="2664296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Калейдоскоп профессий 21 века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Работу выполнил: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Макаренков Вячеслав,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 уч-ся 4б класса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Руководитель: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Щербак Надежда </a:t>
            </a:r>
            <a:r>
              <a:rPr lang="ru-RU" sz="2000" b="1" dirty="0" smtClean="0">
                <a:solidFill>
                  <a:schemeClr val="tx1"/>
                </a:solidFill>
              </a:rPr>
              <a:t>Ивановна,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учитель начальных классов.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1400" b="1" dirty="0" smtClean="0">
                <a:solidFill>
                  <a:schemeClr val="tx1"/>
                </a:solidFill>
              </a:rPr>
              <a:t> 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886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 средняя общеобразовательная школа №4 г. Твери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2256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Информационные технологии</a:t>
            </a:r>
            <a:r>
              <a:rPr lang="ru-RU" dirty="0" smtClean="0"/>
              <a:t>: программист, веб-дизайнер, системный администратор, </a:t>
            </a:r>
            <a:r>
              <a:rPr lang="ru-RU" dirty="0" err="1" smtClean="0"/>
              <a:t>тестировщик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673322"/>
            <a:ext cx="407196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86808" cy="2297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Строительство: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дизайнеры, архитекторы, плотники, </a:t>
            </a:r>
            <a:r>
              <a:rPr lang="ru-RU" dirty="0" err="1" smtClean="0"/>
              <a:t>каменщики,бетонщики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2786058"/>
            <a:ext cx="779514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972452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Производство:</a:t>
            </a:r>
            <a:br>
              <a:rPr lang="ru-RU" dirty="0" smtClean="0"/>
            </a:br>
            <a:r>
              <a:rPr lang="ru-RU" dirty="0" smtClean="0"/>
              <a:t>фрезеровщики, инженеры, жестянщики, шахтеры, пекари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190" y="2571744"/>
            <a:ext cx="88748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082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Педагогика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учитель, лектор,  воспитатель, тренер.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428868"/>
            <a:ext cx="522787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1542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Медицина: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Реаниматолог, хирург,  анестезиолог, офтальмолог, хирург, патологоанатом, санитар.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639085"/>
            <a:ext cx="5213355" cy="3861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Юриспруденция: </a:t>
            </a:r>
            <a:r>
              <a:rPr lang="ru-RU" dirty="0" smtClean="0"/>
              <a:t>адвокат, нотариус, медиатор, консультант.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6784991" cy="4523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5114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Экономика:</a:t>
            </a:r>
            <a:r>
              <a:rPr lang="ru-RU" dirty="0" smtClean="0"/>
              <a:t> банкир, продавец, экономический консультант, товаровед, снабженец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574783"/>
            <a:ext cx="3857652" cy="328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Сфера обслуживания и туризм</a:t>
            </a:r>
            <a:r>
              <a:rPr lang="ru-RU" dirty="0" smtClean="0"/>
              <a:t>: администратор, </a:t>
            </a:r>
            <a:r>
              <a:rPr lang="ru-RU" dirty="0" err="1" smtClean="0"/>
              <a:t>клинер</a:t>
            </a:r>
            <a:r>
              <a:rPr lang="ru-RU" dirty="0" smtClean="0"/>
              <a:t>, крупье, курьер, кастелянша…</a:t>
            </a:r>
            <a:endParaRPr lang="ru-RU" dirty="0"/>
          </a:p>
        </p:txBody>
      </p:sp>
      <p:pic>
        <p:nvPicPr>
          <p:cNvPr id="5" name="Содержимое 4" descr="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7113" y="2500306"/>
            <a:ext cx="7992373" cy="3214710"/>
          </a:xfrm>
        </p:spPr>
      </p:pic>
    </p:spTree>
  </p:cSld>
  <p:clrMapOvr>
    <a:masterClrMapping/>
  </p:clrMapOvr>
  <p:transition>
    <p:cover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2494" cy="40719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Вывод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Хорошо на свете</a:t>
            </a:r>
            <a:br>
              <a:rPr lang="ru-RU" dirty="0" smtClean="0"/>
            </a:br>
            <a:r>
              <a:rPr lang="ru-RU" dirty="0" smtClean="0"/>
              <a:t>Что-нибудь уметь!</a:t>
            </a:r>
            <a:br>
              <a:rPr lang="ru-RU" dirty="0" smtClean="0"/>
            </a:br>
            <a:r>
              <a:rPr lang="ru-RU" dirty="0" smtClean="0"/>
              <a:t>Хорошие профессии</a:t>
            </a:r>
            <a:br>
              <a:rPr lang="ru-RU" dirty="0" smtClean="0"/>
            </a:br>
            <a:r>
              <a:rPr lang="ru-RU" dirty="0" smtClean="0"/>
              <a:t>будем мы иметь!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3225800"/>
          </a:xfrm>
        </p:spPr>
        <p:txBody>
          <a:bodyPr>
            <a:normAutofit/>
          </a:bodyPr>
          <a:lstStyle/>
          <a:p>
            <a:r>
              <a:rPr lang="ru-RU" dirty="0" smtClean="0"/>
              <a:t>«Каждый человек, по моему разумению, является должником своей профессии»</a:t>
            </a:r>
            <a:br>
              <a:rPr lang="ru-RU" dirty="0" smtClean="0"/>
            </a:br>
            <a:r>
              <a:rPr lang="ru-RU" dirty="0" smtClean="0"/>
              <a:t>Ф.Бэкон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429000"/>
            <a:ext cx="8432889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Пословицы и поговорки о профессиях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«Всякий человек по делу узнается.»</a:t>
            </a:r>
          </a:p>
          <a:p>
            <a:r>
              <a:rPr lang="ru-RU" dirty="0" smtClean="0"/>
              <a:t>«У кого много дел  впереди, тот назад не оглядывается.»</a:t>
            </a:r>
          </a:p>
          <a:p>
            <a:r>
              <a:rPr lang="ru-RU" dirty="0" smtClean="0"/>
              <a:t>Доброе дело само себя хвалит.»</a:t>
            </a:r>
          </a:p>
          <a:p>
            <a:r>
              <a:rPr lang="ru-RU" dirty="0" smtClean="0"/>
              <a:t>Не учи безделью, учи рукоделью»</a:t>
            </a:r>
          </a:p>
          <a:p>
            <a:r>
              <a:rPr lang="ru-RU" dirty="0" smtClean="0"/>
              <a:t>Не дивись на человека, а на его дела»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Наука: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физики, биологи, генетики, гидрологи, историки.</a:t>
            </a:r>
            <a:endParaRPr lang="ru-RU" dirty="0"/>
          </a:p>
        </p:txBody>
      </p:sp>
      <p:pic>
        <p:nvPicPr>
          <p:cNvPr id="4" name="Содержимое 3" descr="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901018"/>
            <a:ext cx="5572163" cy="3826219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Сельское хозяйство</a:t>
            </a:r>
            <a:r>
              <a:rPr lang="ru-RU" dirty="0" smtClean="0"/>
              <a:t>: производство сельскохозяйственной продукции</a:t>
            </a:r>
            <a:endParaRPr lang="ru-RU" dirty="0"/>
          </a:p>
        </p:txBody>
      </p:sp>
      <p:pic>
        <p:nvPicPr>
          <p:cNvPr id="4" name="Содержимое 3" descr="i№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827198"/>
            <a:ext cx="5929354" cy="4447016"/>
          </a:xfrm>
        </p:spPr>
      </p:pic>
    </p:spTree>
  </p:cSld>
  <p:clrMapOvr>
    <a:masterClrMapping/>
  </p:clrMapOvr>
  <p:transition>
    <p:pull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7256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Транспорт: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водители, моряки, летчики, капитаны.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487075"/>
            <a:ext cx="4357718" cy="322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2368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Правоохранительная деятельность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полицейский, прокурор, следователь, конвоир, надзиратель.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18" y="2428860"/>
            <a:ext cx="3214718" cy="321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Творчество</a:t>
            </a:r>
            <a:r>
              <a:rPr lang="ru-RU" dirty="0" smtClean="0"/>
              <a:t>: литераторы, драматурги, поэты, артисты.</a:t>
            </a:r>
            <a:endParaRPr lang="ru-RU" dirty="0"/>
          </a:p>
        </p:txBody>
      </p:sp>
      <p:pic>
        <p:nvPicPr>
          <p:cNvPr id="4" name="Содержимое 3" descr="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73255" y="2000240"/>
            <a:ext cx="5799141" cy="3860110"/>
          </a:xfrm>
        </p:spPr>
      </p:pic>
    </p:spTree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5827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Военная сфера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ракетчики, инженеры, связисты, артиллеристы, танкисты.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3116"/>
            <a:ext cx="52387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181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Калейдоскоп профессий 21 века</vt:lpstr>
      <vt:lpstr>«Каждый человек, по моему разумению, является должником своей профессии» Ф.Бэкон</vt:lpstr>
      <vt:lpstr>Пословицы и поговорки о профессиях</vt:lpstr>
      <vt:lpstr>Наука: физики, биологи, генетики, гидрологи, историки.</vt:lpstr>
      <vt:lpstr>Сельское хозяйство: производство сельскохозяйственной продукции</vt:lpstr>
      <vt:lpstr>Транспорт: водители, моряки, летчики, капитаны.</vt:lpstr>
      <vt:lpstr>Правоохранительная деятельность: полицейский, прокурор, следователь, конвоир, надзиратель.</vt:lpstr>
      <vt:lpstr>Творчество: литераторы, драматурги, поэты, артисты.</vt:lpstr>
      <vt:lpstr>Военная сфера: ракетчики, инженеры, связисты, артиллеристы, танкисты.</vt:lpstr>
      <vt:lpstr>Информационные технологии: программист, веб-дизайнер, системный администратор, тестировщик.</vt:lpstr>
      <vt:lpstr>Строительство: дизайнеры, архитекторы, плотники, каменщики,бетонщики.</vt:lpstr>
      <vt:lpstr>Производство: фрезеровщики, инженеры, жестянщики, шахтеры, пекари </vt:lpstr>
      <vt:lpstr>Педагогика:  учитель, лектор,  воспитатель, тренер. </vt:lpstr>
      <vt:lpstr>Медицина: Реаниматолог, хирург,  анестезиолог, офтальмолог, хирург, патологоанатом, санитар.</vt:lpstr>
      <vt:lpstr>Юриспруденция: адвокат, нотариус, медиатор, консультант.</vt:lpstr>
      <vt:lpstr>Экономика: банкир, продавец, экономический консультант, товаровед, снабженец</vt:lpstr>
      <vt:lpstr>Сфера обслуживания и туризм: администратор, клинер, крупье, курьер, кастелянша…</vt:lpstr>
      <vt:lpstr>Вывод Хорошо на свете Что-нибудь уметь! Хорошие профессии будем мы иметь!</vt:lpstr>
      <vt:lpstr>     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Калейдоскоп профессий 21 века</dc:title>
  <dc:creator>Мини1</dc:creator>
  <cp:lastModifiedBy>С. В</cp:lastModifiedBy>
  <cp:revision>30</cp:revision>
  <dcterms:created xsi:type="dcterms:W3CDTF">2017-03-27T08:31:23Z</dcterms:created>
  <dcterms:modified xsi:type="dcterms:W3CDTF">2017-04-04T16:06:59Z</dcterms:modified>
</cp:coreProperties>
</file>